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5" r:id="rId3"/>
    <p:sldId id="257" r:id="rId4"/>
    <p:sldId id="264" r:id="rId5"/>
    <p:sldId id="261" r:id="rId6"/>
    <p:sldId id="262" r:id="rId7"/>
    <p:sldId id="268" r:id="rId8"/>
    <p:sldId id="270" r:id="rId9"/>
    <p:sldId id="269" r:id="rId10"/>
    <p:sldId id="271" r:id="rId11"/>
    <p:sldId id="273" r:id="rId12"/>
    <p:sldId id="267" r:id="rId13"/>
    <p:sldId id="274" r:id="rId14"/>
    <p:sldId id="272" r:id="rId15"/>
    <p:sldId id="276" r:id="rId16"/>
    <p:sldId id="279" r:id="rId17"/>
    <p:sldId id="275" r:id="rId18"/>
    <p:sldId id="277" r:id="rId19"/>
    <p:sldId id="278" r:id="rId20"/>
    <p:sldId id="281" r:id="rId21"/>
    <p:sldId id="280" r:id="rId22"/>
    <p:sldId id="284" r:id="rId23"/>
    <p:sldId id="285" r:id="rId24"/>
    <p:sldId id="286" r:id="rId25"/>
    <p:sldId id="288" r:id="rId26"/>
    <p:sldId id="289" r:id="rId27"/>
    <p:sldId id="290" r:id="rId28"/>
    <p:sldId id="292" r:id="rId29"/>
    <p:sldId id="291" r:id="rId30"/>
    <p:sldId id="293" r:id="rId31"/>
    <p:sldId id="294" r:id="rId32"/>
    <p:sldId id="295" r:id="rId33"/>
    <p:sldId id="282" r:id="rId34"/>
    <p:sldId id="283" r:id="rId35"/>
    <p:sldId id="263" r:id="rId3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03850-2047-4B94-A929-6C72F98904AA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3FE2292-5F57-4CD3-B449-EE8A3E55B194}">
      <dgm:prSet phldrT="[Texto]"/>
      <dgm:spPr/>
      <dgm:t>
        <a:bodyPr/>
        <a:lstStyle/>
        <a:p>
          <a:r>
            <a:rPr lang="es-ES" dirty="0" err="1" smtClean="0">
              <a:solidFill>
                <a:srgbClr val="002060"/>
              </a:solidFill>
            </a:rPr>
            <a:t>Mindstorm</a:t>
          </a:r>
          <a:endParaRPr lang="es-ES" dirty="0">
            <a:solidFill>
              <a:srgbClr val="002060"/>
            </a:solidFill>
          </a:endParaRPr>
        </a:p>
      </dgm:t>
    </dgm:pt>
    <dgm:pt modelId="{9608FFF6-DD1A-4399-9EC3-A6E8A4350D15}" type="parTrans" cxnId="{602F6BE9-D192-43DA-9B33-6E09E7DEFA96}">
      <dgm:prSet/>
      <dgm:spPr/>
      <dgm:t>
        <a:bodyPr/>
        <a:lstStyle/>
        <a:p>
          <a:endParaRPr lang="es-ES"/>
        </a:p>
      </dgm:t>
    </dgm:pt>
    <dgm:pt modelId="{D995730A-55B4-405B-9D34-F3A036F2D1B3}" type="sibTrans" cxnId="{602F6BE9-D192-43DA-9B33-6E09E7DEFA96}">
      <dgm:prSet/>
      <dgm:spPr/>
      <dgm:t>
        <a:bodyPr/>
        <a:lstStyle/>
        <a:p>
          <a:endParaRPr lang="es-ES"/>
        </a:p>
      </dgm:t>
    </dgm:pt>
    <dgm:pt modelId="{68A12DAA-8BF1-4B26-8790-52DFA341A13A}">
      <dgm:prSet phldrT="[Texto]"/>
      <dgm:spPr/>
      <dgm:t>
        <a:bodyPr/>
        <a:lstStyle/>
        <a:p>
          <a:r>
            <a:rPr lang="es-ES" dirty="0" smtClean="0">
              <a:solidFill>
                <a:srgbClr val="002060"/>
              </a:solidFill>
            </a:rPr>
            <a:t>Lego</a:t>
          </a:r>
          <a:r>
            <a:rPr lang="es-ES" dirty="0" smtClean="0"/>
            <a:t> </a:t>
          </a:r>
          <a:r>
            <a:rPr lang="es-ES" dirty="0" err="1" smtClean="0">
              <a:solidFill>
                <a:srgbClr val="002060"/>
              </a:solidFill>
            </a:rPr>
            <a:t>Education</a:t>
          </a:r>
          <a:endParaRPr lang="es-ES" dirty="0">
            <a:solidFill>
              <a:srgbClr val="002060"/>
            </a:solidFill>
          </a:endParaRPr>
        </a:p>
      </dgm:t>
    </dgm:pt>
    <dgm:pt modelId="{DDBDD6EF-4F3A-4187-B94B-8543A5855C34}" type="parTrans" cxnId="{99308DA3-B370-469E-AA8C-51E22410FBD9}">
      <dgm:prSet/>
      <dgm:spPr/>
      <dgm:t>
        <a:bodyPr/>
        <a:lstStyle/>
        <a:p>
          <a:endParaRPr lang="es-ES"/>
        </a:p>
      </dgm:t>
    </dgm:pt>
    <dgm:pt modelId="{ADA648AD-8848-4505-ADA6-241E6BE0AD51}" type="sibTrans" cxnId="{99308DA3-B370-469E-AA8C-51E22410FBD9}">
      <dgm:prSet/>
      <dgm:spPr/>
      <dgm:t>
        <a:bodyPr/>
        <a:lstStyle/>
        <a:p>
          <a:endParaRPr lang="es-ES"/>
        </a:p>
      </dgm:t>
    </dgm:pt>
    <dgm:pt modelId="{7BB8D91E-1D0A-43D8-BFD5-DF1A879E6891}">
      <dgm:prSet phldrT="[Texto]"/>
      <dgm:spPr/>
      <dgm:t>
        <a:bodyPr/>
        <a:lstStyle/>
        <a:p>
          <a:r>
            <a:rPr lang="es-ES" dirty="0" err="1" smtClean="0">
              <a:solidFill>
                <a:srgbClr val="002060"/>
              </a:solidFill>
            </a:rPr>
            <a:t>Wedo</a:t>
          </a:r>
          <a:endParaRPr lang="es-ES" dirty="0">
            <a:solidFill>
              <a:srgbClr val="002060"/>
            </a:solidFill>
          </a:endParaRPr>
        </a:p>
      </dgm:t>
    </dgm:pt>
    <dgm:pt modelId="{DEBC3DB9-ACB5-4ECF-A09C-C5712143E5F4}" type="parTrans" cxnId="{FF55F01D-7046-4E2F-87B0-8024F02C2453}">
      <dgm:prSet/>
      <dgm:spPr/>
      <dgm:t>
        <a:bodyPr/>
        <a:lstStyle/>
        <a:p>
          <a:endParaRPr lang="es-ES"/>
        </a:p>
      </dgm:t>
    </dgm:pt>
    <dgm:pt modelId="{B6132F71-D787-4823-9502-9D80CEAFAEBB}" type="sibTrans" cxnId="{FF55F01D-7046-4E2F-87B0-8024F02C2453}">
      <dgm:prSet/>
      <dgm:spPr/>
      <dgm:t>
        <a:bodyPr/>
        <a:lstStyle/>
        <a:p>
          <a:endParaRPr lang="es-ES"/>
        </a:p>
      </dgm:t>
    </dgm:pt>
    <dgm:pt modelId="{06306CFA-7BFA-46B3-93B7-D5A10E31C58F}">
      <dgm:prSet phldrT="[Texto]"/>
      <dgm:spPr/>
      <dgm:t>
        <a:bodyPr/>
        <a:lstStyle/>
        <a:p>
          <a:r>
            <a:rPr lang="es-ES" dirty="0" err="1" smtClean="0">
              <a:solidFill>
                <a:srgbClr val="002060"/>
              </a:solidFill>
            </a:rPr>
            <a:t>Serious</a:t>
          </a:r>
          <a:r>
            <a:rPr lang="es-ES" dirty="0" smtClean="0">
              <a:solidFill>
                <a:srgbClr val="002060"/>
              </a:solidFill>
            </a:rPr>
            <a:t> Play</a:t>
          </a:r>
          <a:endParaRPr lang="es-ES" dirty="0">
            <a:solidFill>
              <a:srgbClr val="002060"/>
            </a:solidFill>
          </a:endParaRPr>
        </a:p>
      </dgm:t>
    </dgm:pt>
    <dgm:pt modelId="{D117A166-7E0C-46CF-BB4D-A85C0C14CFFA}" type="parTrans" cxnId="{93FB9E33-00B8-4393-AE6C-8F4AE710E887}">
      <dgm:prSet/>
      <dgm:spPr/>
      <dgm:t>
        <a:bodyPr/>
        <a:lstStyle/>
        <a:p>
          <a:endParaRPr lang="es-ES"/>
        </a:p>
      </dgm:t>
    </dgm:pt>
    <dgm:pt modelId="{94B68B18-84FF-48B4-87E0-90A8B9D45F3C}" type="sibTrans" cxnId="{93FB9E33-00B8-4393-AE6C-8F4AE710E887}">
      <dgm:prSet/>
      <dgm:spPr/>
      <dgm:t>
        <a:bodyPr/>
        <a:lstStyle/>
        <a:p>
          <a:endParaRPr lang="es-ES"/>
        </a:p>
      </dgm:t>
    </dgm:pt>
    <dgm:pt modelId="{84C6FD7A-D202-4220-9B79-7D36FFB54BD1}" type="pres">
      <dgm:prSet presAssocID="{92903850-2047-4B94-A929-6C72F98904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F3B5888-0A56-4DC0-8AEC-2CD75236F82C}" type="pres">
      <dgm:prSet presAssocID="{23FE2292-5F57-4CD3-B449-EE8A3E55B194}" presName="compNode" presStyleCnt="0"/>
      <dgm:spPr/>
    </dgm:pt>
    <dgm:pt modelId="{6E01EE43-81C4-45B2-A3BD-80FC3F1E67D8}" type="pres">
      <dgm:prSet presAssocID="{23FE2292-5F57-4CD3-B449-EE8A3E55B194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47F2AFF-A26F-4F95-A0FD-A65652CD76C1}" type="pres">
      <dgm:prSet presAssocID="{23FE2292-5F57-4CD3-B449-EE8A3E55B194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A485C3-18AA-49F2-8B7C-65342A60841E}" type="pres">
      <dgm:prSet presAssocID="{D995730A-55B4-405B-9D34-F3A036F2D1B3}" presName="sibTrans" presStyleLbl="sibTrans2D1" presStyleIdx="0" presStyleCnt="0"/>
      <dgm:spPr/>
      <dgm:t>
        <a:bodyPr/>
        <a:lstStyle/>
        <a:p>
          <a:endParaRPr lang="es-ES"/>
        </a:p>
      </dgm:t>
    </dgm:pt>
    <dgm:pt modelId="{C41BBCAF-DF31-4166-964C-D3BF2F708679}" type="pres">
      <dgm:prSet presAssocID="{68A12DAA-8BF1-4B26-8790-52DFA341A13A}" presName="compNode" presStyleCnt="0"/>
      <dgm:spPr/>
    </dgm:pt>
    <dgm:pt modelId="{EB5B05F4-D9EE-4DAD-B153-F99180DB24E7}" type="pres">
      <dgm:prSet presAssocID="{68A12DAA-8BF1-4B26-8790-52DFA341A13A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8811803-35CF-427B-BE97-8773F607274D}" type="pres">
      <dgm:prSet presAssocID="{68A12DAA-8BF1-4B26-8790-52DFA341A13A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672CC5-CA39-433E-91B2-A7CA47B036C7}" type="pres">
      <dgm:prSet presAssocID="{ADA648AD-8848-4505-ADA6-241E6BE0AD51}" presName="sibTrans" presStyleLbl="sibTrans2D1" presStyleIdx="0" presStyleCnt="0"/>
      <dgm:spPr/>
      <dgm:t>
        <a:bodyPr/>
        <a:lstStyle/>
        <a:p>
          <a:endParaRPr lang="es-ES"/>
        </a:p>
      </dgm:t>
    </dgm:pt>
    <dgm:pt modelId="{5BF89278-0528-4F4D-9A41-107C5B44D393}" type="pres">
      <dgm:prSet presAssocID="{7BB8D91E-1D0A-43D8-BFD5-DF1A879E6891}" presName="compNode" presStyleCnt="0"/>
      <dgm:spPr/>
    </dgm:pt>
    <dgm:pt modelId="{9ED953F4-4F2D-4125-9035-27F300D1F25D}" type="pres">
      <dgm:prSet presAssocID="{7BB8D91E-1D0A-43D8-BFD5-DF1A879E6891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EE0BA5D-A9D2-46D3-AB5D-748DC8A40AC1}" type="pres">
      <dgm:prSet presAssocID="{7BB8D91E-1D0A-43D8-BFD5-DF1A879E6891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168BB7-1C4B-42EC-9935-9051BE58D3B1}" type="pres">
      <dgm:prSet presAssocID="{B6132F71-D787-4823-9502-9D80CEAFAEBB}" presName="sibTrans" presStyleLbl="sibTrans2D1" presStyleIdx="0" presStyleCnt="0"/>
      <dgm:spPr/>
      <dgm:t>
        <a:bodyPr/>
        <a:lstStyle/>
        <a:p>
          <a:endParaRPr lang="es-ES"/>
        </a:p>
      </dgm:t>
    </dgm:pt>
    <dgm:pt modelId="{740FD7E6-1301-44D3-A126-663053E071E6}" type="pres">
      <dgm:prSet presAssocID="{06306CFA-7BFA-46B3-93B7-D5A10E31C58F}" presName="compNode" presStyleCnt="0"/>
      <dgm:spPr/>
    </dgm:pt>
    <dgm:pt modelId="{293DCE61-449B-4721-A2B9-91C0FE511BFB}" type="pres">
      <dgm:prSet presAssocID="{06306CFA-7BFA-46B3-93B7-D5A10E31C58F}" presName="pictRect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653FCE5-A192-4F83-807A-4520EF595AEA}" type="pres">
      <dgm:prSet presAssocID="{06306CFA-7BFA-46B3-93B7-D5A10E31C58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7790F29-F8ED-4B4D-880D-0D6843C71801}" type="presOf" srcId="{06306CFA-7BFA-46B3-93B7-D5A10E31C58F}" destId="{5653FCE5-A192-4F83-807A-4520EF595AEA}" srcOrd="0" destOrd="0" presId="urn:microsoft.com/office/officeart/2005/8/layout/pList1"/>
    <dgm:cxn modelId="{99308DA3-B370-469E-AA8C-51E22410FBD9}" srcId="{92903850-2047-4B94-A929-6C72F98904AA}" destId="{68A12DAA-8BF1-4B26-8790-52DFA341A13A}" srcOrd="1" destOrd="0" parTransId="{DDBDD6EF-4F3A-4187-B94B-8543A5855C34}" sibTransId="{ADA648AD-8848-4505-ADA6-241E6BE0AD51}"/>
    <dgm:cxn modelId="{38C1D7FA-A6C9-4BB7-B48E-5B0E2A005935}" type="presOf" srcId="{ADA648AD-8848-4505-ADA6-241E6BE0AD51}" destId="{1F672CC5-CA39-433E-91B2-A7CA47B036C7}" srcOrd="0" destOrd="0" presId="urn:microsoft.com/office/officeart/2005/8/layout/pList1"/>
    <dgm:cxn modelId="{0B48ED77-FDBA-4AD2-BD8A-36A973A0370F}" type="presOf" srcId="{92903850-2047-4B94-A929-6C72F98904AA}" destId="{84C6FD7A-D202-4220-9B79-7D36FFB54BD1}" srcOrd="0" destOrd="0" presId="urn:microsoft.com/office/officeart/2005/8/layout/pList1"/>
    <dgm:cxn modelId="{8162570E-4DE0-47E6-8FCD-25EFB6A56EB6}" type="presOf" srcId="{23FE2292-5F57-4CD3-B449-EE8A3E55B194}" destId="{447F2AFF-A26F-4F95-A0FD-A65652CD76C1}" srcOrd="0" destOrd="0" presId="urn:microsoft.com/office/officeart/2005/8/layout/pList1"/>
    <dgm:cxn modelId="{990920EE-361E-4FBB-A7CC-62410BA5C6E8}" type="presOf" srcId="{D995730A-55B4-405B-9D34-F3A036F2D1B3}" destId="{82A485C3-18AA-49F2-8B7C-65342A60841E}" srcOrd="0" destOrd="0" presId="urn:microsoft.com/office/officeart/2005/8/layout/pList1"/>
    <dgm:cxn modelId="{E6500228-2133-4279-978D-0DEDC81F87B8}" type="presOf" srcId="{B6132F71-D787-4823-9502-9D80CEAFAEBB}" destId="{2C168BB7-1C4B-42EC-9935-9051BE58D3B1}" srcOrd="0" destOrd="0" presId="urn:microsoft.com/office/officeart/2005/8/layout/pList1"/>
    <dgm:cxn modelId="{6E4D04AD-EFBD-46D2-AAFA-89E2ABE5639C}" type="presOf" srcId="{68A12DAA-8BF1-4B26-8790-52DFA341A13A}" destId="{98811803-35CF-427B-BE97-8773F607274D}" srcOrd="0" destOrd="0" presId="urn:microsoft.com/office/officeart/2005/8/layout/pList1"/>
    <dgm:cxn modelId="{93FB9E33-00B8-4393-AE6C-8F4AE710E887}" srcId="{92903850-2047-4B94-A929-6C72F98904AA}" destId="{06306CFA-7BFA-46B3-93B7-D5A10E31C58F}" srcOrd="3" destOrd="0" parTransId="{D117A166-7E0C-46CF-BB4D-A85C0C14CFFA}" sibTransId="{94B68B18-84FF-48B4-87E0-90A8B9D45F3C}"/>
    <dgm:cxn modelId="{836168B0-3E3F-4C4D-B5E2-0A52991DDA59}" type="presOf" srcId="{7BB8D91E-1D0A-43D8-BFD5-DF1A879E6891}" destId="{DEE0BA5D-A9D2-46D3-AB5D-748DC8A40AC1}" srcOrd="0" destOrd="0" presId="urn:microsoft.com/office/officeart/2005/8/layout/pList1"/>
    <dgm:cxn modelId="{602F6BE9-D192-43DA-9B33-6E09E7DEFA96}" srcId="{92903850-2047-4B94-A929-6C72F98904AA}" destId="{23FE2292-5F57-4CD3-B449-EE8A3E55B194}" srcOrd="0" destOrd="0" parTransId="{9608FFF6-DD1A-4399-9EC3-A6E8A4350D15}" sibTransId="{D995730A-55B4-405B-9D34-F3A036F2D1B3}"/>
    <dgm:cxn modelId="{FF55F01D-7046-4E2F-87B0-8024F02C2453}" srcId="{92903850-2047-4B94-A929-6C72F98904AA}" destId="{7BB8D91E-1D0A-43D8-BFD5-DF1A879E6891}" srcOrd="2" destOrd="0" parTransId="{DEBC3DB9-ACB5-4ECF-A09C-C5712143E5F4}" sibTransId="{B6132F71-D787-4823-9502-9D80CEAFAEBB}"/>
    <dgm:cxn modelId="{1D799CF6-10A4-4669-9657-E113135E3275}" type="presParOf" srcId="{84C6FD7A-D202-4220-9B79-7D36FFB54BD1}" destId="{0F3B5888-0A56-4DC0-8AEC-2CD75236F82C}" srcOrd="0" destOrd="0" presId="urn:microsoft.com/office/officeart/2005/8/layout/pList1"/>
    <dgm:cxn modelId="{B1ED03BF-6AFB-4588-8001-474FFACA6C57}" type="presParOf" srcId="{0F3B5888-0A56-4DC0-8AEC-2CD75236F82C}" destId="{6E01EE43-81C4-45B2-A3BD-80FC3F1E67D8}" srcOrd="0" destOrd="0" presId="urn:microsoft.com/office/officeart/2005/8/layout/pList1"/>
    <dgm:cxn modelId="{BD4234F6-AEB8-453B-8223-1CEDB45A6955}" type="presParOf" srcId="{0F3B5888-0A56-4DC0-8AEC-2CD75236F82C}" destId="{447F2AFF-A26F-4F95-A0FD-A65652CD76C1}" srcOrd="1" destOrd="0" presId="urn:microsoft.com/office/officeart/2005/8/layout/pList1"/>
    <dgm:cxn modelId="{B5B99C71-B9A4-4F34-BD15-F0D5EDAA5FC9}" type="presParOf" srcId="{84C6FD7A-D202-4220-9B79-7D36FFB54BD1}" destId="{82A485C3-18AA-49F2-8B7C-65342A60841E}" srcOrd="1" destOrd="0" presId="urn:microsoft.com/office/officeart/2005/8/layout/pList1"/>
    <dgm:cxn modelId="{5E2E6682-2F8F-47A2-9259-0AA935EB5689}" type="presParOf" srcId="{84C6FD7A-D202-4220-9B79-7D36FFB54BD1}" destId="{C41BBCAF-DF31-4166-964C-D3BF2F708679}" srcOrd="2" destOrd="0" presId="urn:microsoft.com/office/officeart/2005/8/layout/pList1"/>
    <dgm:cxn modelId="{522F3F0B-3FCE-414F-8132-FCD754C98A07}" type="presParOf" srcId="{C41BBCAF-DF31-4166-964C-D3BF2F708679}" destId="{EB5B05F4-D9EE-4DAD-B153-F99180DB24E7}" srcOrd="0" destOrd="0" presId="urn:microsoft.com/office/officeart/2005/8/layout/pList1"/>
    <dgm:cxn modelId="{2CF9FC45-7EE8-42CD-837A-A34516716277}" type="presParOf" srcId="{C41BBCAF-DF31-4166-964C-D3BF2F708679}" destId="{98811803-35CF-427B-BE97-8773F607274D}" srcOrd="1" destOrd="0" presId="urn:microsoft.com/office/officeart/2005/8/layout/pList1"/>
    <dgm:cxn modelId="{07C94FE0-CD9C-4AB8-B232-35E6B6DE8A1E}" type="presParOf" srcId="{84C6FD7A-D202-4220-9B79-7D36FFB54BD1}" destId="{1F672CC5-CA39-433E-91B2-A7CA47B036C7}" srcOrd="3" destOrd="0" presId="urn:microsoft.com/office/officeart/2005/8/layout/pList1"/>
    <dgm:cxn modelId="{5EDB9DB2-EA52-4A4F-A5FE-81DA82386CC8}" type="presParOf" srcId="{84C6FD7A-D202-4220-9B79-7D36FFB54BD1}" destId="{5BF89278-0528-4F4D-9A41-107C5B44D393}" srcOrd="4" destOrd="0" presId="urn:microsoft.com/office/officeart/2005/8/layout/pList1"/>
    <dgm:cxn modelId="{3ECE925B-F299-4B4F-976A-16C80ABD2A7B}" type="presParOf" srcId="{5BF89278-0528-4F4D-9A41-107C5B44D393}" destId="{9ED953F4-4F2D-4125-9035-27F300D1F25D}" srcOrd="0" destOrd="0" presId="urn:microsoft.com/office/officeart/2005/8/layout/pList1"/>
    <dgm:cxn modelId="{DB2E8D64-8C91-4E11-9643-5FAAFD31E644}" type="presParOf" srcId="{5BF89278-0528-4F4D-9A41-107C5B44D393}" destId="{DEE0BA5D-A9D2-46D3-AB5D-748DC8A40AC1}" srcOrd="1" destOrd="0" presId="urn:microsoft.com/office/officeart/2005/8/layout/pList1"/>
    <dgm:cxn modelId="{E2435DAF-A989-472F-996F-3179E093A9F3}" type="presParOf" srcId="{84C6FD7A-D202-4220-9B79-7D36FFB54BD1}" destId="{2C168BB7-1C4B-42EC-9935-9051BE58D3B1}" srcOrd="5" destOrd="0" presId="urn:microsoft.com/office/officeart/2005/8/layout/pList1"/>
    <dgm:cxn modelId="{4CFD4B7E-FD8F-4E83-97AC-40E7CD95E7E3}" type="presParOf" srcId="{84C6FD7A-D202-4220-9B79-7D36FFB54BD1}" destId="{740FD7E6-1301-44D3-A126-663053E071E6}" srcOrd="6" destOrd="0" presId="urn:microsoft.com/office/officeart/2005/8/layout/pList1"/>
    <dgm:cxn modelId="{B11D8559-D530-4E1A-81AD-F6D93E5B41F4}" type="presParOf" srcId="{740FD7E6-1301-44D3-A126-663053E071E6}" destId="{293DCE61-449B-4721-A2B9-91C0FE511BFB}" srcOrd="0" destOrd="0" presId="urn:microsoft.com/office/officeart/2005/8/layout/pList1"/>
    <dgm:cxn modelId="{30A43E42-32BF-4C06-8466-F05851BE9009}" type="presParOf" srcId="{740FD7E6-1301-44D3-A126-663053E071E6}" destId="{5653FCE5-A192-4F83-807A-4520EF595AE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24E8BC-DFE3-46F9-BA89-150FA8B1A66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C3FB2E1-3D53-4830-93A3-8DE228CDB7AE}">
      <dgm:prSet phldrT="[Texto]"/>
      <dgm:spPr/>
      <dgm:t>
        <a:bodyPr/>
        <a:lstStyle/>
        <a:p>
          <a:r>
            <a:rPr lang="es-ES" dirty="0" smtClean="0"/>
            <a:t>Opción 1</a:t>
          </a:r>
        </a:p>
        <a:p>
          <a:r>
            <a:rPr lang="es-ES" dirty="0" smtClean="0"/>
            <a:t>(25 niños)</a:t>
          </a:r>
          <a:endParaRPr lang="es-ES" dirty="0"/>
        </a:p>
      </dgm:t>
    </dgm:pt>
    <dgm:pt modelId="{62F06E2C-880E-4C14-AB0A-4D01E30736D5}" type="parTrans" cxnId="{5F9B0AEF-5B9B-4727-8F0F-C2B49B2A1834}">
      <dgm:prSet/>
      <dgm:spPr/>
      <dgm:t>
        <a:bodyPr/>
        <a:lstStyle/>
        <a:p>
          <a:endParaRPr lang="es-ES"/>
        </a:p>
      </dgm:t>
    </dgm:pt>
    <dgm:pt modelId="{4650B6C3-60B1-4E54-B7DF-3DD604A8FD4C}" type="sibTrans" cxnId="{5F9B0AEF-5B9B-4727-8F0F-C2B49B2A1834}">
      <dgm:prSet/>
      <dgm:spPr/>
      <dgm:t>
        <a:bodyPr/>
        <a:lstStyle/>
        <a:p>
          <a:endParaRPr lang="es-ES"/>
        </a:p>
      </dgm:t>
    </dgm:pt>
    <dgm:pt modelId="{64865157-9B31-4422-8246-9CAF4FD6FD2E}">
      <dgm:prSet phldrT="[Texto]"/>
      <dgm:spPr/>
      <dgm:t>
        <a:bodyPr/>
        <a:lstStyle/>
        <a:p>
          <a:r>
            <a:rPr lang="es-ES" dirty="0" smtClean="0"/>
            <a:t>3 Kits EV3 (36.000)</a:t>
          </a:r>
          <a:endParaRPr lang="es-ES" dirty="0"/>
        </a:p>
      </dgm:t>
    </dgm:pt>
    <dgm:pt modelId="{DADCC1BB-EAC1-4EA4-AC54-1FC1802BAFF6}" type="parTrans" cxnId="{CFB0E7EE-7E0F-40F6-8D51-B14ADA8B7465}">
      <dgm:prSet/>
      <dgm:spPr/>
      <dgm:t>
        <a:bodyPr/>
        <a:lstStyle/>
        <a:p>
          <a:endParaRPr lang="es-ES"/>
        </a:p>
      </dgm:t>
    </dgm:pt>
    <dgm:pt modelId="{80D3EB6B-09DD-4347-B832-88F29858F4E7}" type="sibTrans" cxnId="{CFB0E7EE-7E0F-40F6-8D51-B14ADA8B7465}">
      <dgm:prSet/>
      <dgm:spPr/>
      <dgm:t>
        <a:bodyPr/>
        <a:lstStyle/>
        <a:p>
          <a:endParaRPr lang="es-ES"/>
        </a:p>
      </dgm:t>
    </dgm:pt>
    <dgm:pt modelId="{EDF15681-D5AC-46AD-8146-FC517704BD70}">
      <dgm:prSet phldrT="[Texto]"/>
      <dgm:spPr/>
      <dgm:t>
        <a:bodyPr/>
        <a:lstStyle/>
        <a:p>
          <a:r>
            <a:rPr lang="es-ES" dirty="0" smtClean="0"/>
            <a:t>Facilitador(20.000)</a:t>
          </a:r>
          <a:endParaRPr lang="es-ES" dirty="0"/>
        </a:p>
      </dgm:t>
    </dgm:pt>
    <dgm:pt modelId="{F9D906B0-CC39-4F44-ADA7-6FE6812878C2}" type="parTrans" cxnId="{F759FA47-6DE3-4146-9A62-3EC72B9AA53E}">
      <dgm:prSet/>
      <dgm:spPr/>
      <dgm:t>
        <a:bodyPr/>
        <a:lstStyle/>
        <a:p>
          <a:endParaRPr lang="es-ES"/>
        </a:p>
      </dgm:t>
    </dgm:pt>
    <dgm:pt modelId="{A14DC48B-5C46-4EE4-BD3E-53E57D587B56}" type="sibTrans" cxnId="{F759FA47-6DE3-4146-9A62-3EC72B9AA53E}">
      <dgm:prSet/>
      <dgm:spPr/>
      <dgm:t>
        <a:bodyPr/>
        <a:lstStyle/>
        <a:p>
          <a:endParaRPr lang="es-ES"/>
        </a:p>
      </dgm:t>
    </dgm:pt>
    <dgm:pt modelId="{D72F7411-F8F0-45C3-B3B2-763C76272250}">
      <dgm:prSet phldrT="[Texto]" phldr="1"/>
      <dgm:spPr/>
      <dgm:t>
        <a:bodyPr/>
        <a:lstStyle/>
        <a:p>
          <a:endParaRPr lang="es-ES"/>
        </a:p>
      </dgm:t>
    </dgm:pt>
    <dgm:pt modelId="{AF811CD2-E7BB-4A22-BE04-239368AC5B77}" type="parTrans" cxnId="{BC784CB0-6C9D-4E74-9ECA-FDDAC1AEDFA3}">
      <dgm:prSet/>
      <dgm:spPr/>
      <dgm:t>
        <a:bodyPr/>
        <a:lstStyle/>
        <a:p>
          <a:endParaRPr lang="es-ES"/>
        </a:p>
      </dgm:t>
    </dgm:pt>
    <dgm:pt modelId="{8BF00071-55BE-4C20-AA5A-2296774C461E}" type="sibTrans" cxnId="{BC784CB0-6C9D-4E74-9ECA-FDDAC1AEDFA3}">
      <dgm:prSet/>
      <dgm:spPr/>
      <dgm:t>
        <a:bodyPr/>
        <a:lstStyle/>
        <a:p>
          <a:endParaRPr lang="es-ES"/>
        </a:p>
      </dgm:t>
    </dgm:pt>
    <dgm:pt modelId="{8C47C769-D04D-4B9A-A36D-8EDE425A6F63}">
      <dgm:prSet phldrT="[Texto]"/>
      <dgm:spPr/>
      <dgm:t>
        <a:bodyPr/>
        <a:lstStyle/>
        <a:p>
          <a:r>
            <a:rPr lang="es-ES" dirty="0" smtClean="0"/>
            <a:t>5 Kits EV3 (60.000)</a:t>
          </a:r>
          <a:endParaRPr lang="es-ES" dirty="0"/>
        </a:p>
      </dgm:t>
    </dgm:pt>
    <dgm:pt modelId="{4A17A5FD-9E80-4513-B0BB-F5B692797378}" type="parTrans" cxnId="{3109E61D-EA89-4847-ABC3-E5A22720B472}">
      <dgm:prSet/>
      <dgm:spPr/>
      <dgm:t>
        <a:bodyPr/>
        <a:lstStyle/>
        <a:p>
          <a:endParaRPr lang="es-ES"/>
        </a:p>
      </dgm:t>
    </dgm:pt>
    <dgm:pt modelId="{CD543C98-1501-4671-88CF-7EAA2D52842C}" type="sibTrans" cxnId="{3109E61D-EA89-4847-ABC3-E5A22720B472}">
      <dgm:prSet/>
      <dgm:spPr/>
      <dgm:t>
        <a:bodyPr/>
        <a:lstStyle/>
        <a:p>
          <a:endParaRPr lang="es-ES"/>
        </a:p>
      </dgm:t>
    </dgm:pt>
    <dgm:pt modelId="{21123EA0-58A2-4F04-B0BC-D4E7DF4F5604}">
      <dgm:prSet phldrT="[Texto]"/>
      <dgm:spPr/>
      <dgm:t>
        <a:bodyPr/>
        <a:lstStyle/>
        <a:p>
          <a:endParaRPr lang="es-ES" dirty="0"/>
        </a:p>
      </dgm:t>
    </dgm:pt>
    <dgm:pt modelId="{F4027185-08A4-4529-BAEB-8CAF72B0650C}" type="parTrans" cxnId="{9BED45F6-1C65-4656-9D32-1405EC118BCE}">
      <dgm:prSet/>
      <dgm:spPr/>
      <dgm:t>
        <a:bodyPr/>
        <a:lstStyle/>
        <a:p>
          <a:endParaRPr lang="es-ES"/>
        </a:p>
      </dgm:t>
    </dgm:pt>
    <dgm:pt modelId="{0A0AEFB1-7C09-4800-8BB6-183B9AA60386}" type="sibTrans" cxnId="{9BED45F6-1C65-4656-9D32-1405EC118BCE}">
      <dgm:prSet/>
      <dgm:spPr/>
      <dgm:t>
        <a:bodyPr/>
        <a:lstStyle/>
        <a:p>
          <a:endParaRPr lang="es-ES"/>
        </a:p>
      </dgm:t>
    </dgm:pt>
    <dgm:pt modelId="{35C2058A-39B0-48F5-A32C-420C3A546F4C}">
      <dgm:prSet phldrT="[Texto]"/>
      <dgm:spPr/>
      <dgm:t>
        <a:bodyPr/>
        <a:lstStyle/>
        <a:p>
          <a:r>
            <a:rPr lang="es-ES" dirty="0" smtClean="0"/>
            <a:t>Transporte (10.000)</a:t>
          </a:r>
          <a:endParaRPr lang="es-ES" dirty="0"/>
        </a:p>
      </dgm:t>
    </dgm:pt>
    <dgm:pt modelId="{4BAA5008-30AB-479D-8636-54E0433F1840}" type="parTrans" cxnId="{DD6C05BE-E737-46B2-8880-1F737CB90714}">
      <dgm:prSet/>
      <dgm:spPr/>
      <dgm:t>
        <a:bodyPr/>
        <a:lstStyle/>
        <a:p>
          <a:endParaRPr lang="es-ES"/>
        </a:p>
      </dgm:t>
    </dgm:pt>
    <dgm:pt modelId="{2F2AAE16-B732-4917-81AF-55C5E679971B}" type="sibTrans" cxnId="{DD6C05BE-E737-46B2-8880-1F737CB90714}">
      <dgm:prSet/>
      <dgm:spPr/>
      <dgm:t>
        <a:bodyPr/>
        <a:lstStyle/>
        <a:p>
          <a:endParaRPr lang="es-ES"/>
        </a:p>
      </dgm:t>
    </dgm:pt>
    <dgm:pt modelId="{C650AA91-2E64-4D88-A31E-B5915D474707}">
      <dgm:prSet phldrT="[Texto]"/>
      <dgm:spPr/>
      <dgm:t>
        <a:bodyPr/>
        <a:lstStyle/>
        <a:p>
          <a:endParaRPr lang="es-ES" dirty="0"/>
        </a:p>
      </dgm:t>
    </dgm:pt>
    <dgm:pt modelId="{EBC3B06D-1055-4EC7-A322-49BDD4C43A09}" type="parTrans" cxnId="{454FAFFA-8E6A-4575-82A5-563606B1DA3B}">
      <dgm:prSet/>
      <dgm:spPr/>
      <dgm:t>
        <a:bodyPr/>
        <a:lstStyle/>
        <a:p>
          <a:endParaRPr lang="es-ES"/>
        </a:p>
      </dgm:t>
    </dgm:pt>
    <dgm:pt modelId="{810F829B-8771-4C85-A053-9581EF0DC922}" type="sibTrans" cxnId="{454FAFFA-8E6A-4575-82A5-563606B1DA3B}">
      <dgm:prSet/>
      <dgm:spPr/>
      <dgm:t>
        <a:bodyPr/>
        <a:lstStyle/>
        <a:p>
          <a:endParaRPr lang="es-ES"/>
        </a:p>
      </dgm:t>
    </dgm:pt>
    <dgm:pt modelId="{84F29A7E-8CB5-4F64-84D4-B39D207CB918}">
      <dgm:prSet phldrT="[Texto]"/>
      <dgm:spPr/>
      <dgm:t>
        <a:bodyPr/>
        <a:lstStyle/>
        <a:p>
          <a:r>
            <a:rPr lang="es-ES" dirty="0" smtClean="0"/>
            <a:t>25 Patos (12.500)</a:t>
          </a:r>
          <a:endParaRPr lang="es-ES" dirty="0"/>
        </a:p>
      </dgm:t>
    </dgm:pt>
    <dgm:pt modelId="{175EB5B5-66A9-4DB9-8C4D-2A76A14692A5}" type="parTrans" cxnId="{2D7F4EE6-54CE-4E8A-A377-648B91011ADB}">
      <dgm:prSet/>
      <dgm:spPr/>
      <dgm:t>
        <a:bodyPr/>
        <a:lstStyle/>
        <a:p>
          <a:endParaRPr lang="es-ES"/>
        </a:p>
      </dgm:t>
    </dgm:pt>
    <dgm:pt modelId="{7FFA998A-AB74-4D92-A792-34DBA4DA1A23}" type="sibTrans" cxnId="{2D7F4EE6-54CE-4E8A-A377-648B91011ADB}">
      <dgm:prSet/>
      <dgm:spPr/>
      <dgm:t>
        <a:bodyPr/>
        <a:lstStyle/>
        <a:p>
          <a:endParaRPr lang="es-ES"/>
        </a:p>
      </dgm:t>
    </dgm:pt>
    <dgm:pt modelId="{1FAA2784-04A6-4238-A048-48F87243A085}">
      <dgm:prSet/>
      <dgm:spPr/>
      <dgm:t>
        <a:bodyPr/>
        <a:lstStyle/>
        <a:p>
          <a:r>
            <a:rPr lang="es-ES" dirty="0" smtClean="0"/>
            <a:t>40 Patos (20.000)</a:t>
          </a:r>
          <a:endParaRPr lang="es-ES" dirty="0"/>
        </a:p>
      </dgm:t>
    </dgm:pt>
    <dgm:pt modelId="{FF5893ED-7172-4F0D-AE9A-95BB53025CE3}" type="parTrans" cxnId="{A23499F0-2486-4DCE-8A06-77F0025DBD8D}">
      <dgm:prSet/>
      <dgm:spPr/>
      <dgm:t>
        <a:bodyPr/>
        <a:lstStyle/>
        <a:p>
          <a:endParaRPr lang="es-ES"/>
        </a:p>
      </dgm:t>
    </dgm:pt>
    <dgm:pt modelId="{737C8EDC-565B-48C6-A633-6002AC8FBB78}" type="sibTrans" cxnId="{A23499F0-2486-4DCE-8A06-77F0025DBD8D}">
      <dgm:prSet/>
      <dgm:spPr/>
      <dgm:t>
        <a:bodyPr/>
        <a:lstStyle/>
        <a:p>
          <a:endParaRPr lang="es-ES"/>
        </a:p>
      </dgm:t>
    </dgm:pt>
    <dgm:pt modelId="{7FDF16C6-4F0C-44E6-B136-F187F8BE8B7E}">
      <dgm:prSet/>
      <dgm:spPr/>
      <dgm:t>
        <a:bodyPr/>
        <a:lstStyle/>
        <a:p>
          <a:r>
            <a:rPr lang="es-ES" smtClean="0"/>
            <a:t>Facilitador(20.000)</a:t>
          </a:r>
          <a:endParaRPr lang="es-ES" dirty="0"/>
        </a:p>
      </dgm:t>
    </dgm:pt>
    <dgm:pt modelId="{1A11728A-4C40-48FF-B4A4-99D974A13AE5}" type="parTrans" cxnId="{0585E856-B2F1-4F71-B55F-796A137C7896}">
      <dgm:prSet/>
      <dgm:spPr/>
      <dgm:t>
        <a:bodyPr/>
        <a:lstStyle/>
        <a:p>
          <a:endParaRPr lang="es-ES"/>
        </a:p>
      </dgm:t>
    </dgm:pt>
    <dgm:pt modelId="{76C88ECA-6E8B-4CDF-9329-5D340024CD7C}" type="sibTrans" cxnId="{0585E856-B2F1-4F71-B55F-796A137C7896}">
      <dgm:prSet/>
      <dgm:spPr/>
      <dgm:t>
        <a:bodyPr/>
        <a:lstStyle/>
        <a:p>
          <a:endParaRPr lang="es-ES"/>
        </a:p>
      </dgm:t>
    </dgm:pt>
    <dgm:pt modelId="{C528EB0A-2A0D-4137-8FD9-EE6A72ED9D79}">
      <dgm:prSet/>
      <dgm:spPr/>
      <dgm:t>
        <a:bodyPr/>
        <a:lstStyle/>
        <a:p>
          <a:r>
            <a:rPr lang="es-ES" dirty="0" smtClean="0"/>
            <a:t>Transporte (10.000)</a:t>
          </a:r>
          <a:endParaRPr lang="es-ES" dirty="0"/>
        </a:p>
      </dgm:t>
    </dgm:pt>
    <dgm:pt modelId="{9310B668-5235-4AB9-9DA7-93F41345E5D1}" type="parTrans" cxnId="{65B8E271-08BD-4958-A027-F28558610B60}">
      <dgm:prSet/>
      <dgm:spPr/>
      <dgm:t>
        <a:bodyPr/>
        <a:lstStyle/>
        <a:p>
          <a:endParaRPr lang="es-ES"/>
        </a:p>
      </dgm:t>
    </dgm:pt>
    <dgm:pt modelId="{6D818FB3-B60E-4C40-8E59-B3C34DF38C9F}" type="sibTrans" cxnId="{65B8E271-08BD-4958-A027-F28558610B60}">
      <dgm:prSet/>
      <dgm:spPr/>
      <dgm:t>
        <a:bodyPr/>
        <a:lstStyle/>
        <a:p>
          <a:endParaRPr lang="es-ES"/>
        </a:p>
      </dgm:t>
    </dgm:pt>
    <dgm:pt modelId="{E34B7329-C120-4F66-97B2-8ACF0E7C263B}" type="pres">
      <dgm:prSet presAssocID="{E724E8BC-DFE3-46F9-BA89-150FA8B1A66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DCEA1BE-1FBC-4909-953B-3303D9CD818C}" type="pres">
      <dgm:prSet presAssocID="{1C3FB2E1-3D53-4830-93A3-8DE228CDB7AE}" presName="composite" presStyleCnt="0"/>
      <dgm:spPr/>
    </dgm:pt>
    <dgm:pt modelId="{59A1576F-6AA7-401B-A021-A4C6EB514136}" type="pres">
      <dgm:prSet presAssocID="{1C3FB2E1-3D53-4830-93A3-8DE228CDB7A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AB87292-5C56-407F-87FF-D7D6A66925F5}" type="pres">
      <dgm:prSet presAssocID="{1C3FB2E1-3D53-4830-93A3-8DE228CDB7A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DD142C-4F0E-4009-B5AE-6986137E6518}" type="pres">
      <dgm:prSet presAssocID="{4650B6C3-60B1-4E54-B7DF-3DD604A8FD4C}" presName="space" presStyleCnt="0"/>
      <dgm:spPr/>
    </dgm:pt>
    <dgm:pt modelId="{1F876C0F-3C4F-4EC3-B37F-9629732DC76E}" type="pres">
      <dgm:prSet presAssocID="{D72F7411-F8F0-45C3-B3B2-763C76272250}" presName="composite" presStyleCnt="0"/>
      <dgm:spPr/>
    </dgm:pt>
    <dgm:pt modelId="{FE90A514-89B2-457F-B851-3C8E7A42B8FC}" type="pres">
      <dgm:prSet presAssocID="{D72F7411-F8F0-45C3-B3B2-763C7627225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9ECC24-9F0B-4DB5-86FF-3E664B25E9BB}" type="pres">
      <dgm:prSet presAssocID="{D72F7411-F8F0-45C3-B3B2-763C76272250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D6C05BE-E737-46B2-8880-1F737CB90714}" srcId="{1C3FB2E1-3D53-4830-93A3-8DE228CDB7AE}" destId="{35C2058A-39B0-48F5-A32C-420C3A546F4C}" srcOrd="3" destOrd="0" parTransId="{4BAA5008-30AB-479D-8636-54E0433F1840}" sibTransId="{2F2AAE16-B732-4917-81AF-55C5E679971B}"/>
    <dgm:cxn modelId="{5F9B0AEF-5B9B-4727-8F0F-C2B49B2A1834}" srcId="{E724E8BC-DFE3-46F9-BA89-150FA8B1A664}" destId="{1C3FB2E1-3D53-4830-93A3-8DE228CDB7AE}" srcOrd="0" destOrd="0" parTransId="{62F06E2C-880E-4C14-AB0A-4D01E30736D5}" sibTransId="{4650B6C3-60B1-4E54-B7DF-3DD604A8FD4C}"/>
    <dgm:cxn modelId="{EBADCA78-821B-4006-A022-79E9A4751AC4}" type="presOf" srcId="{21123EA0-58A2-4F04-B0BC-D4E7DF4F5604}" destId="{8AB87292-5C56-407F-87FF-D7D6A66925F5}" srcOrd="0" destOrd="5" presId="urn:microsoft.com/office/officeart/2005/8/layout/hList1"/>
    <dgm:cxn modelId="{AF6C9300-66AC-4672-BC7C-6E7F08731C50}" type="presOf" srcId="{E724E8BC-DFE3-46F9-BA89-150FA8B1A664}" destId="{E34B7329-C120-4F66-97B2-8ACF0E7C263B}" srcOrd="0" destOrd="0" presId="urn:microsoft.com/office/officeart/2005/8/layout/hList1"/>
    <dgm:cxn modelId="{CFB0E7EE-7E0F-40F6-8D51-B14ADA8B7465}" srcId="{1C3FB2E1-3D53-4830-93A3-8DE228CDB7AE}" destId="{64865157-9B31-4422-8246-9CAF4FD6FD2E}" srcOrd="0" destOrd="0" parTransId="{DADCC1BB-EAC1-4EA4-AC54-1FC1802BAFF6}" sibTransId="{80D3EB6B-09DD-4347-B832-88F29858F4E7}"/>
    <dgm:cxn modelId="{E7F65175-EC7D-408D-B6AE-0CB8A10C6A58}" type="presOf" srcId="{EDF15681-D5AC-46AD-8146-FC517704BD70}" destId="{8AB87292-5C56-407F-87FF-D7D6A66925F5}" srcOrd="0" destOrd="2" presId="urn:microsoft.com/office/officeart/2005/8/layout/hList1"/>
    <dgm:cxn modelId="{A0DF9298-9109-40BE-88F7-1FDCAC71465A}" type="presOf" srcId="{D72F7411-F8F0-45C3-B3B2-763C76272250}" destId="{FE90A514-89B2-457F-B851-3C8E7A42B8FC}" srcOrd="0" destOrd="0" presId="urn:microsoft.com/office/officeart/2005/8/layout/hList1"/>
    <dgm:cxn modelId="{9BED45F6-1C65-4656-9D32-1405EC118BCE}" srcId="{1C3FB2E1-3D53-4830-93A3-8DE228CDB7AE}" destId="{21123EA0-58A2-4F04-B0BC-D4E7DF4F5604}" srcOrd="5" destOrd="0" parTransId="{F4027185-08A4-4529-BAEB-8CAF72B0650C}" sibTransId="{0A0AEFB1-7C09-4800-8BB6-183B9AA60386}"/>
    <dgm:cxn modelId="{2D7F4EE6-54CE-4E8A-A377-648B91011ADB}" srcId="{1C3FB2E1-3D53-4830-93A3-8DE228CDB7AE}" destId="{84F29A7E-8CB5-4F64-84D4-B39D207CB918}" srcOrd="1" destOrd="0" parTransId="{175EB5B5-66A9-4DB9-8C4D-2A76A14692A5}" sibTransId="{7FFA998A-AB74-4D92-A792-34DBA4DA1A23}"/>
    <dgm:cxn modelId="{3109E61D-EA89-4847-ABC3-E5A22720B472}" srcId="{D72F7411-F8F0-45C3-B3B2-763C76272250}" destId="{8C47C769-D04D-4B9A-A36D-8EDE425A6F63}" srcOrd="0" destOrd="0" parTransId="{4A17A5FD-9E80-4513-B0BB-F5B692797378}" sibTransId="{CD543C98-1501-4671-88CF-7EAA2D52842C}"/>
    <dgm:cxn modelId="{905CB9FD-7315-46E2-BADA-080320E2076C}" type="presOf" srcId="{35C2058A-39B0-48F5-A32C-420C3A546F4C}" destId="{8AB87292-5C56-407F-87FF-D7D6A66925F5}" srcOrd="0" destOrd="3" presId="urn:microsoft.com/office/officeart/2005/8/layout/hList1"/>
    <dgm:cxn modelId="{AC43FE64-4601-4B72-9AB9-40BC1B564E4A}" type="presOf" srcId="{C528EB0A-2A0D-4137-8FD9-EE6A72ED9D79}" destId="{C89ECC24-9F0B-4DB5-86FF-3E664B25E9BB}" srcOrd="0" destOrd="3" presId="urn:microsoft.com/office/officeart/2005/8/layout/hList1"/>
    <dgm:cxn modelId="{540D43E1-35C2-4BE1-AB3E-95159FF3FF2E}" type="presOf" srcId="{7FDF16C6-4F0C-44E6-B136-F187F8BE8B7E}" destId="{C89ECC24-9F0B-4DB5-86FF-3E664B25E9BB}" srcOrd="0" destOrd="2" presId="urn:microsoft.com/office/officeart/2005/8/layout/hList1"/>
    <dgm:cxn modelId="{E30F88D2-BC77-4FAE-B69C-94DB27387E70}" type="presOf" srcId="{1FAA2784-04A6-4238-A048-48F87243A085}" destId="{C89ECC24-9F0B-4DB5-86FF-3E664B25E9BB}" srcOrd="0" destOrd="1" presId="urn:microsoft.com/office/officeart/2005/8/layout/hList1"/>
    <dgm:cxn modelId="{F759FA47-6DE3-4146-9A62-3EC72B9AA53E}" srcId="{1C3FB2E1-3D53-4830-93A3-8DE228CDB7AE}" destId="{EDF15681-D5AC-46AD-8146-FC517704BD70}" srcOrd="2" destOrd="0" parTransId="{F9D906B0-CC39-4F44-ADA7-6FE6812878C2}" sibTransId="{A14DC48B-5C46-4EE4-BD3E-53E57D587B56}"/>
    <dgm:cxn modelId="{A3184872-4FA3-46BA-A240-28219DC64AD9}" type="presOf" srcId="{C650AA91-2E64-4D88-A31E-B5915D474707}" destId="{8AB87292-5C56-407F-87FF-D7D6A66925F5}" srcOrd="0" destOrd="4" presId="urn:microsoft.com/office/officeart/2005/8/layout/hList1"/>
    <dgm:cxn modelId="{454FAFFA-8E6A-4575-82A5-563606B1DA3B}" srcId="{1C3FB2E1-3D53-4830-93A3-8DE228CDB7AE}" destId="{C650AA91-2E64-4D88-A31E-B5915D474707}" srcOrd="4" destOrd="0" parTransId="{EBC3B06D-1055-4EC7-A322-49BDD4C43A09}" sibTransId="{810F829B-8771-4C85-A053-9581EF0DC922}"/>
    <dgm:cxn modelId="{0585E856-B2F1-4F71-B55F-796A137C7896}" srcId="{D72F7411-F8F0-45C3-B3B2-763C76272250}" destId="{7FDF16C6-4F0C-44E6-B136-F187F8BE8B7E}" srcOrd="2" destOrd="0" parTransId="{1A11728A-4C40-48FF-B4A4-99D974A13AE5}" sibTransId="{76C88ECA-6E8B-4CDF-9329-5D340024CD7C}"/>
    <dgm:cxn modelId="{65B8E271-08BD-4958-A027-F28558610B60}" srcId="{D72F7411-F8F0-45C3-B3B2-763C76272250}" destId="{C528EB0A-2A0D-4137-8FD9-EE6A72ED9D79}" srcOrd="3" destOrd="0" parTransId="{9310B668-5235-4AB9-9DA7-93F41345E5D1}" sibTransId="{6D818FB3-B60E-4C40-8E59-B3C34DF38C9F}"/>
    <dgm:cxn modelId="{53A3EEF8-F600-425C-9A1D-763766AC4503}" type="presOf" srcId="{64865157-9B31-4422-8246-9CAF4FD6FD2E}" destId="{8AB87292-5C56-407F-87FF-D7D6A66925F5}" srcOrd="0" destOrd="0" presId="urn:microsoft.com/office/officeart/2005/8/layout/hList1"/>
    <dgm:cxn modelId="{A23499F0-2486-4DCE-8A06-77F0025DBD8D}" srcId="{D72F7411-F8F0-45C3-B3B2-763C76272250}" destId="{1FAA2784-04A6-4238-A048-48F87243A085}" srcOrd="1" destOrd="0" parTransId="{FF5893ED-7172-4F0D-AE9A-95BB53025CE3}" sibTransId="{737C8EDC-565B-48C6-A633-6002AC8FBB78}"/>
    <dgm:cxn modelId="{872D8F40-B53B-4A13-8821-39763AEFC892}" type="presOf" srcId="{84F29A7E-8CB5-4F64-84D4-B39D207CB918}" destId="{8AB87292-5C56-407F-87FF-D7D6A66925F5}" srcOrd="0" destOrd="1" presId="urn:microsoft.com/office/officeart/2005/8/layout/hList1"/>
    <dgm:cxn modelId="{08FA95DD-ABEA-48F0-8DBB-216B5CFA92D1}" type="presOf" srcId="{8C47C769-D04D-4B9A-A36D-8EDE425A6F63}" destId="{C89ECC24-9F0B-4DB5-86FF-3E664B25E9BB}" srcOrd="0" destOrd="0" presId="urn:microsoft.com/office/officeart/2005/8/layout/hList1"/>
    <dgm:cxn modelId="{BC784CB0-6C9D-4E74-9ECA-FDDAC1AEDFA3}" srcId="{E724E8BC-DFE3-46F9-BA89-150FA8B1A664}" destId="{D72F7411-F8F0-45C3-B3B2-763C76272250}" srcOrd="1" destOrd="0" parTransId="{AF811CD2-E7BB-4A22-BE04-239368AC5B77}" sibTransId="{8BF00071-55BE-4C20-AA5A-2296774C461E}"/>
    <dgm:cxn modelId="{449115E2-E96B-4B3E-9404-CB1D1E7C3466}" type="presOf" srcId="{1C3FB2E1-3D53-4830-93A3-8DE228CDB7AE}" destId="{59A1576F-6AA7-401B-A021-A4C6EB514136}" srcOrd="0" destOrd="0" presId="urn:microsoft.com/office/officeart/2005/8/layout/hList1"/>
    <dgm:cxn modelId="{D55CAD57-AB9E-4A96-A951-1D133D306DCA}" type="presParOf" srcId="{E34B7329-C120-4F66-97B2-8ACF0E7C263B}" destId="{ADCEA1BE-1FBC-4909-953B-3303D9CD818C}" srcOrd="0" destOrd="0" presId="urn:microsoft.com/office/officeart/2005/8/layout/hList1"/>
    <dgm:cxn modelId="{4207C0C0-7CCA-4244-8B66-C70AA2CC004D}" type="presParOf" srcId="{ADCEA1BE-1FBC-4909-953B-3303D9CD818C}" destId="{59A1576F-6AA7-401B-A021-A4C6EB514136}" srcOrd="0" destOrd="0" presId="urn:microsoft.com/office/officeart/2005/8/layout/hList1"/>
    <dgm:cxn modelId="{27682A18-4068-4D3E-8096-6FC89C02A8A6}" type="presParOf" srcId="{ADCEA1BE-1FBC-4909-953B-3303D9CD818C}" destId="{8AB87292-5C56-407F-87FF-D7D6A66925F5}" srcOrd="1" destOrd="0" presId="urn:microsoft.com/office/officeart/2005/8/layout/hList1"/>
    <dgm:cxn modelId="{4245281E-C76E-45B4-8BF5-C67D03D807DF}" type="presParOf" srcId="{E34B7329-C120-4F66-97B2-8ACF0E7C263B}" destId="{BCDD142C-4F0E-4009-B5AE-6986137E6518}" srcOrd="1" destOrd="0" presId="urn:microsoft.com/office/officeart/2005/8/layout/hList1"/>
    <dgm:cxn modelId="{305BD99C-0185-40D7-B39A-2E04EBEE20AF}" type="presParOf" srcId="{E34B7329-C120-4F66-97B2-8ACF0E7C263B}" destId="{1F876C0F-3C4F-4EC3-B37F-9629732DC76E}" srcOrd="2" destOrd="0" presId="urn:microsoft.com/office/officeart/2005/8/layout/hList1"/>
    <dgm:cxn modelId="{A7A26D78-EF61-46EA-A3C3-7C8F5987F8E1}" type="presParOf" srcId="{1F876C0F-3C4F-4EC3-B37F-9629732DC76E}" destId="{FE90A514-89B2-457F-B851-3C8E7A42B8FC}" srcOrd="0" destOrd="0" presId="urn:microsoft.com/office/officeart/2005/8/layout/hList1"/>
    <dgm:cxn modelId="{4B80FDA8-9436-4C73-BF74-9FCB5B6B9C2F}" type="presParOf" srcId="{1F876C0F-3C4F-4EC3-B37F-9629732DC76E}" destId="{C89ECC24-9F0B-4DB5-86FF-3E664B25E9B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DFA981-905E-4BCF-91C0-72B07ED3E4E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DDC292B-C1ED-45B8-A80A-50C5F1BA7D3E}">
      <dgm:prSet phldrT="[Texto]"/>
      <dgm:spPr/>
      <dgm:t>
        <a:bodyPr/>
        <a:lstStyle/>
        <a:p>
          <a:r>
            <a:rPr lang="es-ES" dirty="0" smtClean="0"/>
            <a:t>Magos</a:t>
          </a:r>
        </a:p>
        <a:p>
          <a:r>
            <a:rPr lang="es-ES" dirty="0" smtClean="0"/>
            <a:t>55.000</a:t>
          </a:r>
          <a:endParaRPr lang="es-ES" dirty="0"/>
        </a:p>
      </dgm:t>
    </dgm:pt>
    <dgm:pt modelId="{94F72257-98B3-451F-88E8-3BF01017A24B}" type="parTrans" cxnId="{67B08550-38F9-4F80-AE4F-64086C22DD26}">
      <dgm:prSet/>
      <dgm:spPr/>
      <dgm:t>
        <a:bodyPr/>
        <a:lstStyle/>
        <a:p>
          <a:endParaRPr lang="es-ES"/>
        </a:p>
      </dgm:t>
    </dgm:pt>
    <dgm:pt modelId="{5787C748-1908-45CE-8566-0D179B1F3406}" type="sibTrans" cxnId="{67B08550-38F9-4F80-AE4F-64086C22DD26}">
      <dgm:prSet/>
      <dgm:spPr/>
      <dgm:t>
        <a:bodyPr/>
        <a:lstStyle/>
        <a:p>
          <a:endParaRPr lang="es-ES"/>
        </a:p>
      </dgm:t>
    </dgm:pt>
    <dgm:pt modelId="{4AB34D2F-DD2E-4C77-83D1-8D0DA3DC5D4B}">
      <dgm:prSet phldrT="[Texto]"/>
      <dgm:spPr/>
      <dgm:t>
        <a:bodyPr/>
        <a:lstStyle/>
        <a:p>
          <a:r>
            <a:rPr lang="es-ES" dirty="0" smtClean="0"/>
            <a:t>Trajes</a:t>
          </a:r>
        </a:p>
        <a:p>
          <a:r>
            <a:rPr lang="es-ES" dirty="0" smtClean="0"/>
            <a:t>30.000/</a:t>
          </a:r>
          <a:r>
            <a:rPr lang="es-ES" dirty="0" err="1" smtClean="0"/>
            <a:t>hr</a:t>
          </a:r>
          <a:endParaRPr lang="es-ES" dirty="0"/>
        </a:p>
      </dgm:t>
    </dgm:pt>
    <dgm:pt modelId="{B6C83628-7720-4884-A28D-B992396A8205}" type="parTrans" cxnId="{892F3D7C-DD4E-483D-B2C9-296E1C408A70}">
      <dgm:prSet/>
      <dgm:spPr/>
      <dgm:t>
        <a:bodyPr/>
        <a:lstStyle/>
        <a:p>
          <a:endParaRPr lang="es-ES"/>
        </a:p>
      </dgm:t>
    </dgm:pt>
    <dgm:pt modelId="{8A7E5207-26EF-4642-83B0-997B9D2ED8FC}" type="sibTrans" cxnId="{892F3D7C-DD4E-483D-B2C9-296E1C408A70}">
      <dgm:prSet/>
      <dgm:spPr/>
      <dgm:t>
        <a:bodyPr/>
        <a:lstStyle/>
        <a:p>
          <a:endParaRPr lang="es-ES"/>
        </a:p>
      </dgm:t>
    </dgm:pt>
    <dgm:pt modelId="{A63A6F7E-FE3A-489E-B5E1-70F8BB161439}">
      <dgm:prSet phldrT="[Texto]"/>
      <dgm:spPr/>
      <dgm:t>
        <a:bodyPr/>
        <a:lstStyle/>
        <a:p>
          <a:r>
            <a:rPr lang="es-ES" dirty="0" smtClean="0"/>
            <a:t>Inflables </a:t>
          </a:r>
        </a:p>
        <a:p>
          <a:r>
            <a:rPr lang="es-ES" dirty="0" smtClean="0"/>
            <a:t>60.000</a:t>
          </a:r>
          <a:endParaRPr lang="es-ES" dirty="0"/>
        </a:p>
      </dgm:t>
    </dgm:pt>
    <dgm:pt modelId="{1CEC425B-6756-459C-A11D-28D1D0370DC3}" type="parTrans" cxnId="{C3C16FF7-02C7-4728-9B92-95FD32CA8210}">
      <dgm:prSet/>
      <dgm:spPr/>
      <dgm:t>
        <a:bodyPr/>
        <a:lstStyle/>
        <a:p>
          <a:endParaRPr lang="es-ES"/>
        </a:p>
      </dgm:t>
    </dgm:pt>
    <dgm:pt modelId="{36BE11B4-03D2-46E5-BD11-133814934489}" type="sibTrans" cxnId="{C3C16FF7-02C7-4728-9B92-95FD32CA8210}">
      <dgm:prSet/>
      <dgm:spPr/>
      <dgm:t>
        <a:bodyPr/>
        <a:lstStyle/>
        <a:p>
          <a:endParaRPr lang="es-ES"/>
        </a:p>
      </dgm:t>
    </dgm:pt>
    <dgm:pt modelId="{7E193343-C080-4CEA-B337-299D1D865885}">
      <dgm:prSet phldrT="[Texto]"/>
      <dgm:spPr/>
      <dgm:t>
        <a:bodyPr/>
        <a:lstStyle/>
        <a:p>
          <a:r>
            <a:rPr lang="es-ES" dirty="0" smtClean="0"/>
            <a:t>Local</a:t>
          </a:r>
        </a:p>
        <a:p>
          <a:r>
            <a:rPr lang="es-ES" dirty="0" smtClean="0"/>
            <a:t>&lt;100.000</a:t>
          </a:r>
          <a:endParaRPr lang="es-ES" dirty="0"/>
        </a:p>
      </dgm:t>
    </dgm:pt>
    <dgm:pt modelId="{E549A86F-28B7-4418-9F64-C8BF29D9A5E6}" type="parTrans" cxnId="{2CD3E05C-C38A-4043-837F-8D4131EA6D69}">
      <dgm:prSet/>
      <dgm:spPr/>
      <dgm:t>
        <a:bodyPr/>
        <a:lstStyle/>
        <a:p>
          <a:endParaRPr lang="es-ES"/>
        </a:p>
      </dgm:t>
    </dgm:pt>
    <dgm:pt modelId="{686A573D-A379-4535-B043-CE26EC5477D3}" type="sibTrans" cxnId="{2CD3E05C-C38A-4043-837F-8D4131EA6D69}">
      <dgm:prSet/>
      <dgm:spPr/>
      <dgm:t>
        <a:bodyPr/>
        <a:lstStyle/>
        <a:p>
          <a:endParaRPr lang="es-ES"/>
        </a:p>
      </dgm:t>
    </dgm:pt>
    <dgm:pt modelId="{B715EC42-3F4C-4D7E-B97F-30229A96B811}">
      <dgm:prSet phldrT="[Texto]"/>
      <dgm:spPr/>
      <dgm:t>
        <a:bodyPr/>
        <a:lstStyle/>
        <a:p>
          <a:r>
            <a:rPr lang="es-ES" dirty="0" smtClean="0"/>
            <a:t>Animación Simple</a:t>
          </a:r>
        </a:p>
        <a:p>
          <a:r>
            <a:rPr lang="es-ES" dirty="0" smtClean="0"/>
            <a:t>30.000</a:t>
          </a:r>
          <a:endParaRPr lang="es-ES" dirty="0"/>
        </a:p>
      </dgm:t>
    </dgm:pt>
    <dgm:pt modelId="{77C0A60E-CD0A-44BE-80D5-50A24D5F0CA6}" type="parTrans" cxnId="{74869FB1-F93A-450A-97C7-4BF5AA010DDA}">
      <dgm:prSet/>
      <dgm:spPr/>
      <dgm:t>
        <a:bodyPr/>
        <a:lstStyle/>
        <a:p>
          <a:endParaRPr lang="es-ES"/>
        </a:p>
      </dgm:t>
    </dgm:pt>
    <dgm:pt modelId="{03F4FBE4-AF79-4AE0-8C38-32BEBF305C6E}" type="sibTrans" cxnId="{74869FB1-F93A-450A-97C7-4BF5AA010DDA}">
      <dgm:prSet/>
      <dgm:spPr/>
      <dgm:t>
        <a:bodyPr/>
        <a:lstStyle/>
        <a:p>
          <a:endParaRPr lang="es-ES"/>
        </a:p>
      </dgm:t>
    </dgm:pt>
    <dgm:pt modelId="{7713592B-16A0-4C90-B33C-6E5CFD7D4D90}" type="pres">
      <dgm:prSet presAssocID="{EBDFA981-905E-4BCF-91C0-72B07ED3E4E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2FC5415-3987-4A3F-8947-04BE9CBFFA41}" type="pres">
      <dgm:prSet presAssocID="{3DDC292B-C1ED-45B8-A80A-50C5F1BA7D3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17508BE-B4AD-489D-9B00-7EAA2C480E93}" type="pres">
      <dgm:prSet presAssocID="{5787C748-1908-45CE-8566-0D179B1F3406}" presName="sibTrans" presStyleCnt="0"/>
      <dgm:spPr/>
    </dgm:pt>
    <dgm:pt modelId="{E4BC2ACD-FBFF-4B71-A79E-2C2EC02B2D42}" type="pres">
      <dgm:prSet presAssocID="{4AB34D2F-DD2E-4C77-83D1-8D0DA3DC5D4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126E52-8ED5-421F-B131-E5A5C6D40090}" type="pres">
      <dgm:prSet presAssocID="{8A7E5207-26EF-4642-83B0-997B9D2ED8FC}" presName="sibTrans" presStyleCnt="0"/>
      <dgm:spPr/>
    </dgm:pt>
    <dgm:pt modelId="{A11E5A7D-DE1A-4A9C-93C8-B7C2D7FBC0DD}" type="pres">
      <dgm:prSet presAssocID="{A63A6F7E-FE3A-489E-B5E1-70F8BB16143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15CD5F9-0414-4EDC-A430-F6F8C72087EF}" type="pres">
      <dgm:prSet presAssocID="{36BE11B4-03D2-46E5-BD11-133814934489}" presName="sibTrans" presStyleCnt="0"/>
      <dgm:spPr/>
    </dgm:pt>
    <dgm:pt modelId="{4E267A94-C35C-46D7-9571-AB9F7C67AA37}" type="pres">
      <dgm:prSet presAssocID="{7E193343-C080-4CEA-B337-299D1D86588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4ECAFE2-4F8D-4ABB-A4AD-CB8E27F66FEC}" type="pres">
      <dgm:prSet presAssocID="{686A573D-A379-4535-B043-CE26EC5477D3}" presName="sibTrans" presStyleCnt="0"/>
      <dgm:spPr/>
    </dgm:pt>
    <dgm:pt modelId="{DD75F4D5-78C9-4B80-B515-0F2C217FF670}" type="pres">
      <dgm:prSet presAssocID="{B715EC42-3F4C-4D7E-B97F-30229A96B81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1840BB3-D4E7-4AAC-A15C-6295ECFA04C8}" type="presOf" srcId="{4AB34D2F-DD2E-4C77-83D1-8D0DA3DC5D4B}" destId="{E4BC2ACD-FBFF-4B71-A79E-2C2EC02B2D42}" srcOrd="0" destOrd="0" presId="urn:microsoft.com/office/officeart/2005/8/layout/default"/>
    <dgm:cxn modelId="{FE2C4493-1827-46FF-96E0-65BCBD8C05D5}" type="presOf" srcId="{3DDC292B-C1ED-45B8-A80A-50C5F1BA7D3E}" destId="{22FC5415-3987-4A3F-8947-04BE9CBFFA41}" srcOrd="0" destOrd="0" presId="urn:microsoft.com/office/officeart/2005/8/layout/default"/>
    <dgm:cxn modelId="{2CD3E05C-C38A-4043-837F-8D4131EA6D69}" srcId="{EBDFA981-905E-4BCF-91C0-72B07ED3E4EB}" destId="{7E193343-C080-4CEA-B337-299D1D865885}" srcOrd="3" destOrd="0" parTransId="{E549A86F-28B7-4418-9F64-C8BF29D9A5E6}" sibTransId="{686A573D-A379-4535-B043-CE26EC5477D3}"/>
    <dgm:cxn modelId="{C3C16FF7-02C7-4728-9B92-95FD32CA8210}" srcId="{EBDFA981-905E-4BCF-91C0-72B07ED3E4EB}" destId="{A63A6F7E-FE3A-489E-B5E1-70F8BB161439}" srcOrd="2" destOrd="0" parTransId="{1CEC425B-6756-459C-A11D-28D1D0370DC3}" sibTransId="{36BE11B4-03D2-46E5-BD11-133814934489}"/>
    <dgm:cxn modelId="{B5F84D97-2B13-4E2F-AB5C-FE8D4B266FAB}" type="presOf" srcId="{7E193343-C080-4CEA-B337-299D1D865885}" destId="{4E267A94-C35C-46D7-9571-AB9F7C67AA37}" srcOrd="0" destOrd="0" presId="urn:microsoft.com/office/officeart/2005/8/layout/default"/>
    <dgm:cxn modelId="{5E808C6D-35AF-4F9A-89C5-3A2A7D748A2C}" type="presOf" srcId="{EBDFA981-905E-4BCF-91C0-72B07ED3E4EB}" destId="{7713592B-16A0-4C90-B33C-6E5CFD7D4D90}" srcOrd="0" destOrd="0" presId="urn:microsoft.com/office/officeart/2005/8/layout/default"/>
    <dgm:cxn modelId="{81901634-1A1D-4054-AAD0-46AB74BD72D9}" type="presOf" srcId="{B715EC42-3F4C-4D7E-B97F-30229A96B811}" destId="{DD75F4D5-78C9-4B80-B515-0F2C217FF670}" srcOrd="0" destOrd="0" presId="urn:microsoft.com/office/officeart/2005/8/layout/default"/>
    <dgm:cxn modelId="{74869FB1-F93A-450A-97C7-4BF5AA010DDA}" srcId="{EBDFA981-905E-4BCF-91C0-72B07ED3E4EB}" destId="{B715EC42-3F4C-4D7E-B97F-30229A96B811}" srcOrd="4" destOrd="0" parTransId="{77C0A60E-CD0A-44BE-80D5-50A24D5F0CA6}" sibTransId="{03F4FBE4-AF79-4AE0-8C38-32BEBF305C6E}"/>
    <dgm:cxn modelId="{13DBAA76-5990-42B1-8C52-D0ACEFF16652}" type="presOf" srcId="{A63A6F7E-FE3A-489E-B5E1-70F8BB161439}" destId="{A11E5A7D-DE1A-4A9C-93C8-B7C2D7FBC0DD}" srcOrd="0" destOrd="0" presId="urn:microsoft.com/office/officeart/2005/8/layout/default"/>
    <dgm:cxn modelId="{67B08550-38F9-4F80-AE4F-64086C22DD26}" srcId="{EBDFA981-905E-4BCF-91C0-72B07ED3E4EB}" destId="{3DDC292B-C1ED-45B8-A80A-50C5F1BA7D3E}" srcOrd="0" destOrd="0" parTransId="{94F72257-98B3-451F-88E8-3BF01017A24B}" sibTransId="{5787C748-1908-45CE-8566-0D179B1F3406}"/>
    <dgm:cxn modelId="{892F3D7C-DD4E-483D-B2C9-296E1C408A70}" srcId="{EBDFA981-905E-4BCF-91C0-72B07ED3E4EB}" destId="{4AB34D2F-DD2E-4C77-83D1-8D0DA3DC5D4B}" srcOrd="1" destOrd="0" parTransId="{B6C83628-7720-4884-A28D-B992396A8205}" sibTransId="{8A7E5207-26EF-4642-83B0-997B9D2ED8FC}"/>
    <dgm:cxn modelId="{236A410A-D7BB-4F4A-9F86-8787DB54FF4D}" type="presParOf" srcId="{7713592B-16A0-4C90-B33C-6E5CFD7D4D90}" destId="{22FC5415-3987-4A3F-8947-04BE9CBFFA41}" srcOrd="0" destOrd="0" presId="urn:microsoft.com/office/officeart/2005/8/layout/default"/>
    <dgm:cxn modelId="{23F710E6-7CBF-4E26-AFE4-63ED19BACA58}" type="presParOf" srcId="{7713592B-16A0-4C90-B33C-6E5CFD7D4D90}" destId="{217508BE-B4AD-489D-9B00-7EAA2C480E93}" srcOrd="1" destOrd="0" presId="urn:microsoft.com/office/officeart/2005/8/layout/default"/>
    <dgm:cxn modelId="{04A1C86A-820D-4F27-82C3-7C4DE82D1780}" type="presParOf" srcId="{7713592B-16A0-4C90-B33C-6E5CFD7D4D90}" destId="{E4BC2ACD-FBFF-4B71-A79E-2C2EC02B2D42}" srcOrd="2" destOrd="0" presId="urn:microsoft.com/office/officeart/2005/8/layout/default"/>
    <dgm:cxn modelId="{11765DA2-081C-4EC7-AF43-F9F10DF26543}" type="presParOf" srcId="{7713592B-16A0-4C90-B33C-6E5CFD7D4D90}" destId="{35126E52-8ED5-421F-B131-E5A5C6D40090}" srcOrd="3" destOrd="0" presId="urn:microsoft.com/office/officeart/2005/8/layout/default"/>
    <dgm:cxn modelId="{1AF1296C-0469-4EED-AE35-539ACF7AD43C}" type="presParOf" srcId="{7713592B-16A0-4C90-B33C-6E5CFD7D4D90}" destId="{A11E5A7D-DE1A-4A9C-93C8-B7C2D7FBC0DD}" srcOrd="4" destOrd="0" presId="urn:microsoft.com/office/officeart/2005/8/layout/default"/>
    <dgm:cxn modelId="{72765E28-A862-46F1-821A-DFEF4BEBC593}" type="presParOf" srcId="{7713592B-16A0-4C90-B33C-6E5CFD7D4D90}" destId="{615CD5F9-0414-4EDC-A430-F6F8C72087EF}" srcOrd="5" destOrd="0" presId="urn:microsoft.com/office/officeart/2005/8/layout/default"/>
    <dgm:cxn modelId="{80F8FC45-65C3-4E4B-B5B8-83A9A71C35A9}" type="presParOf" srcId="{7713592B-16A0-4C90-B33C-6E5CFD7D4D90}" destId="{4E267A94-C35C-46D7-9571-AB9F7C67AA37}" srcOrd="6" destOrd="0" presId="urn:microsoft.com/office/officeart/2005/8/layout/default"/>
    <dgm:cxn modelId="{40D202D3-AEB6-4908-9C37-CAC1766420A4}" type="presParOf" srcId="{7713592B-16A0-4C90-B33C-6E5CFD7D4D90}" destId="{24ECAFE2-4F8D-4ABB-A4AD-CB8E27F66FEC}" srcOrd="7" destOrd="0" presId="urn:microsoft.com/office/officeart/2005/8/layout/default"/>
    <dgm:cxn modelId="{CD69FA2E-5D35-488A-83AB-28ACCA8EB4B6}" type="presParOf" srcId="{7713592B-16A0-4C90-B33C-6E5CFD7D4D90}" destId="{DD75F4D5-78C9-4B80-B515-0F2C217FF67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5C94FD-5EAB-4432-8A6C-7CDD58A981F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6935080-C977-40FA-B65C-8FA876CC10D6}">
      <dgm:prSet phldrT="[Texto]"/>
      <dgm:spPr/>
      <dgm:t>
        <a:bodyPr/>
        <a:lstStyle/>
        <a:p>
          <a:r>
            <a:rPr lang="es-ES" dirty="0" smtClean="0"/>
            <a:t>Cumpleaños</a:t>
          </a:r>
        </a:p>
      </dgm:t>
    </dgm:pt>
    <dgm:pt modelId="{193B3F21-381E-49CD-947A-77C1039C0B5D}" type="parTrans" cxnId="{E1BB058B-1C02-497A-8C77-64BC1539A343}">
      <dgm:prSet/>
      <dgm:spPr/>
      <dgm:t>
        <a:bodyPr/>
        <a:lstStyle/>
        <a:p>
          <a:endParaRPr lang="es-ES"/>
        </a:p>
      </dgm:t>
    </dgm:pt>
    <dgm:pt modelId="{3466C3BB-A06C-4BCA-A14E-B19E6DBC497C}" type="sibTrans" cxnId="{E1BB058B-1C02-497A-8C77-64BC1539A343}">
      <dgm:prSet/>
      <dgm:spPr/>
      <dgm:t>
        <a:bodyPr/>
        <a:lstStyle/>
        <a:p>
          <a:endParaRPr lang="es-ES"/>
        </a:p>
      </dgm:t>
    </dgm:pt>
    <dgm:pt modelId="{E99A3C0B-DA19-41A3-B5A7-FC61805F373A}">
      <dgm:prSet phldrT="[Texto]"/>
      <dgm:spPr/>
      <dgm:t>
        <a:bodyPr/>
        <a:lstStyle/>
        <a:p>
          <a:r>
            <a:rPr lang="es-ES" dirty="0" err="1" smtClean="0"/>
            <a:t>Family</a:t>
          </a:r>
          <a:r>
            <a:rPr lang="es-ES" dirty="0" smtClean="0"/>
            <a:t> </a:t>
          </a:r>
          <a:r>
            <a:rPr lang="es-ES" dirty="0" err="1" smtClean="0"/>
            <a:t>Days</a:t>
          </a:r>
          <a:endParaRPr lang="es-ES" dirty="0"/>
        </a:p>
      </dgm:t>
    </dgm:pt>
    <dgm:pt modelId="{4C1B6F2E-88C4-4754-8211-CA31E75CBF0B}" type="parTrans" cxnId="{B106AA30-8AF3-488B-86B7-8364D11A0477}">
      <dgm:prSet/>
      <dgm:spPr/>
      <dgm:t>
        <a:bodyPr/>
        <a:lstStyle/>
        <a:p>
          <a:endParaRPr lang="es-ES"/>
        </a:p>
      </dgm:t>
    </dgm:pt>
    <dgm:pt modelId="{0F8B112E-13BE-4CFF-AE1B-D7F68B0C38AA}" type="sibTrans" cxnId="{B106AA30-8AF3-488B-86B7-8364D11A0477}">
      <dgm:prSet/>
      <dgm:spPr/>
      <dgm:t>
        <a:bodyPr/>
        <a:lstStyle/>
        <a:p>
          <a:endParaRPr lang="es-ES"/>
        </a:p>
      </dgm:t>
    </dgm:pt>
    <dgm:pt modelId="{E8A7F791-12F9-485F-A778-C31FD089492C}">
      <dgm:prSet phldrT="[Texto]"/>
      <dgm:spPr/>
      <dgm:t>
        <a:bodyPr/>
        <a:lstStyle/>
        <a:p>
          <a:r>
            <a:rPr lang="es-ES" dirty="0" smtClean="0"/>
            <a:t>Clases </a:t>
          </a:r>
          <a:r>
            <a:rPr lang="es-ES" dirty="0" err="1" smtClean="0"/>
            <a:t>Wedo</a:t>
          </a:r>
          <a:endParaRPr lang="es-ES" dirty="0"/>
        </a:p>
      </dgm:t>
    </dgm:pt>
    <dgm:pt modelId="{BB8A1182-9431-42B7-BEB5-CA745A1EB522}" type="parTrans" cxnId="{874E3F92-84C5-41C1-B1C3-FA425C8B7720}">
      <dgm:prSet/>
      <dgm:spPr/>
      <dgm:t>
        <a:bodyPr/>
        <a:lstStyle/>
        <a:p>
          <a:endParaRPr lang="es-ES"/>
        </a:p>
      </dgm:t>
    </dgm:pt>
    <dgm:pt modelId="{D793B3FC-F358-44C5-9E48-4B871C375645}" type="sibTrans" cxnId="{874E3F92-84C5-41C1-B1C3-FA425C8B7720}">
      <dgm:prSet/>
      <dgm:spPr/>
      <dgm:t>
        <a:bodyPr/>
        <a:lstStyle/>
        <a:p>
          <a:endParaRPr lang="es-ES"/>
        </a:p>
      </dgm:t>
    </dgm:pt>
    <dgm:pt modelId="{69AA1E93-4588-4A97-8ABD-9AE3550AD300}">
      <dgm:prSet/>
      <dgm:spPr/>
      <dgm:t>
        <a:bodyPr/>
        <a:lstStyle/>
        <a:p>
          <a:r>
            <a:rPr lang="es-ES" dirty="0" smtClean="0"/>
            <a:t>Conseguir Oficina</a:t>
          </a:r>
          <a:endParaRPr lang="es-ES" dirty="0"/>
        </a:p>
      </dgm:t>
    </dgm:pt>
    <dgm:pt modelId="{2E31325B-ABEC-4BBF-8511-AE77CF385DC5}" type="parTrans" cxnId="{AF81298A-4A7F-4666-9C7A-2E20D7FFED72}">
      <dgm:prSet/>
      <dgm:spPr/>
      <dgm:t>
        <a:bodyPr/>
        <a:lstStyle/>
        <a:p>
          <a:endParaRPr lang="es-ES"/>
        </a:p>
      </dgm:t>
    </dgm:pt>
    <dgm:pt modelId="{86499A96-6C7A-4099-AA59-CBC517F1D495}" type="sibTrans" cxnId="{AF81298A-4A7F-4666-9C7A-2E20D7FFED72}">
      <dgm:prSet/>
      <dgm:spPr/>
      <dgm:t>
        <a:bodyPr/>
        <a:lstStyle/>
        <a:p>
          <a:endParaRPr lang="es-ES"/>
        </a:p>
      </dgm:t>
    </dgm:pt>
    <dgm:pt modelId="{6F06F97E-F07F-49D0-B192-5D5025A49383}">
      <dgm:prSet/>
      <dgm:spPr/>
      <dgm:t>
        <a:bodyPr/>
        <a:lstStyle/>
        <a:p>
          <a:r>
            <a:rPr lang="es-ES" dirty="0" smtClean="0"/>
            <a:t>Capacitaciones</a:t>
          </a:r>
          <a:endParaRPr lang="es-ES" dirty="0"/>
        </a:p>
      </dgm:t>
    </dgm:pt>
    <dgm:pt modelId="{2A736565-0FE0-48C9-A0F0-B7621A9BF7C5}" type="parTrans" cxnId="{BD41B856-7196-4F40-9339-91B63E4F53CD}">
      <dgm:prSet/>
      <dgm:spPr/>
      <dgm:t>
        <a:bodyPr/>
        <a:lstStyle/>
        <a:p>
          <a:endParaRPr lang="es-ES"/>
        </a:p>
      </dgm:t>
    </dgm:pt>
    <dgm:pt modelId="{297758E7-53EF-40D3-9375-40791983BC5E}" type="sibTrans" cxnId="{BD41B856-7196-4F40-9339-91B63E4F53CD}">
      <dgm:prSet/>
      <dgm:spPr/>
      <dgm:t>
        <a:bodyPr/>
        <a:lstStyle/>
        <a:p>
          <a:endParaRPr lang="es-ES"/>
        </a:p>
      </dgm:t>
    </dgm:pt>
    <dgm:pt modelId="{D73F557B-C838-4A84-96D4-2C887ECE0949}" type="pres">
      <dgm:prSet presAssocID="{605C94FD-5EAB-4432-8A6C-7CDD58A981F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0411714-4AED-4CD2-B8A9-65799EC7DE92}" type="pres">
      <dgm:prSet presAssocID="{605C94FD-5EAB-4432-8A6C-7CDD58A981F0}" presName="arrow" presStyleLbl="bgShp" presStyleIdx="0" presStyleCnt="1"/>
      <dgm:spPr/>
    </dgm:pt>
    <dgm:pt modelId="{93D5FB49-E249-410C-8017-B32CDAD9EAD1}" type="pres">
      <dgm:prSet presAssocID="{605C94FD-5EAB-4432-8A6C-7CDD58A981F0}" presName="linearProcess" presStyleCnt="0"/>
      <dgm:spPr/>
    </dgm:pt>
    <dgm:pt modelId="{EE248708-60B4-416B-93EE-123114C5B347}" type="pres">
      <dgm:prSet presAssocID="{56935080-C977-40FA-B65C-8FA876CC10D6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078437-154D-437E-AD64-90E1AA97818F}" type="pres">
      <dgm:prSet presAssocID="{3466C3BB-A06C-4BCA-A14E-B19E6DBC497C}" presName="sibTrans" presStyleCnt="0"/>
      <dgm:spPr/>
    </dgm:pt>
    <dgm:pt modelId="{EF8569A3-5DCB-479B-A46B-AAD9E93F8819}" type="pres">
      <dgm:prSet presAssocID="{E99A3C0B-DA19-41A3-B5A7-FC61805F373A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C86B2C-53BE-441F-9C44-6F1A33238F37}" type="pres">
      <dgm:prSet presAssocID="{0F8B112E-13BE-4CFF-AE1B-D7F68B0C38AA}" presName="sibTrans" presStyleCnt="0"/>
      <dgm:spPr/>
    </dgm:pt>
    <dgm:pt modelId="{46A0F1CA-C115-4A89-AE37-1C16E5EF90E1}" type="pres">
      <dgm:prSet presAssocID="{E8A7F791-12F9-485F-A778-C31FD089492C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5D4B2A-DB41-418C-86D1-1198ED9AD506}" type="pres">
      <dgm:prSet presAssocID="{D793B3FC-F358-44C5-9E48-4B871C375645}" presName="sibTrans" presStyleCnt="0"/>
      <dgm:spPr/>
    </dgm:pt>
    <dgm:pt modelId="{186AC7A8-40EF-4D84-AAEB-B4B3C40EA90B}" type="pres">
      <dgm:prSet presAssocID="{69AA1E93-4588-4A97-8ABD-9AE3550AD300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E2F254-EF97-4EC1-A019-BBBF3380DDD9}" type="pres">
      <dgm:prSet presAssocID="{86499A96-6C7A-4099-AA59-CBC517F1D495}" presName="sibTrans" presStyleCnt="0"/>
      <dgm:spPr/>
    </dgm:pt>
    <dgm:pt modelId="{EC62E165-7ECA-48FD-AA68-2DFFB1691FFB}" type="pres">
      <dgm:prSet presAssocID="{6F06F97E-F07F-49D0-B192-5D5025A49383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617679D-AAB9-4FD9-A736-A4FD4E33EAA8}" type="presOf" srcId="{6F06F97E-F07F-49D0-B192-5D5025A49383}" destId="{EC62E165-7ECA-48FD-AA68-2DFFB1691FFB}" srcOrd="0" destOrd="0" presId="urn:microsoft.com/office/officeart/2005/8/layout/hProcess9"/>
    <dgm:cxn modelId="{1930A27C-E3EC-449F-ADA1-604169D4E7C7}" type="presOf" srcId="{605C94FD-5EAB-4432-8A6C-7CDD58A981F0}" destId="{D73F557B-C838-4A84-96D4-2C887ECE0949}" srcOrd="0" destOrd="0" presId="urn:microsoft.com/office/officeart/2005/8/layout/hProcess9"/>
    <dgm:cxn modelId="{BD41B856-7196-4F40-9339-91B63E4F53CD}" srcId="{605C94FD-5EAB-4432-8A6C-7CDD58A981F0}" destId="{6F06F97E-F07F-49D0-B192-5D5025A49383}" srcOrd="4" destOrd="0" parTransId="{2A736565-0FE0-48C9-A0F0-B7621A9BF7C5}" sibTransId="{297758E7-53EF-40D3-9375-40791983BC5E}"/>
    <dgm:cxn modelId="{E1BB058B-1C02-497A-8C77-64BC1539A343}" srcId="{605C94FD-5EAB-4432-8A6C-7CDD58A981F0}" destId="{56935080-C977-40FA-B65C-8FA876CC10D6}" srcOrd="0" destOrd="0" parTransId="{193B3F21-381E-49CD-947A-77C1039C0B5D}" sibTransId="{3466C3BB-A06C-4BCA-A14E-B19E6DBC497C}"/>
    <dgm:cxn modelId="{874E3F92-84C5-41C1-B1C3-FA425C8B7720}" srcId="{605C94FD-5EAB-4432-8A6C-7CDD58A981F0}" destId="{E8A7F791-12F9-485F-A778-C31FD089492C}" srcOrd="2" destOrd="0" parTransId="{BB8A1182-9431-42B7-BEB5-CA745A1EB522}" sibTransId="{D793B3FC-F358-44C5-9E48-4B871C375645}"/>
    <dgm:cxn modelId="{34E63CF6-1895-40EB-AEF0-3DC2D8C9506C}" type="presOf" srcId="{56935080-C977-40FA-B65C-8FA876CC10D6}" destId="{EE248708-60B4-416B-93EE-123114C5B347}" srcOrd="0" destOrd="0" presId="urn:microsoft.com/office/officeart/2005/8/layout/hProcess9"/>
    <dgm:cxn modelId="{581657DA-9586-4FB2-A1D4-EC86AF7E098B}" type="presOf" srcId="{E8A7F791-12F9-485F-A778-C31FD089492C}" destId="{46A0F1CA-C115-4A89-AE37-1C16E5EF90E1}" srcOrd="0" destOrd="0" presId="urn:microsoft.com/office/officeart/2005/8/layout/hProcess9"/>
    <dgm:cxn modelId="{AF81298A-4A7F-4666-9C7A-2E20D7FFED72}" srcId="{605C94FD-5EAB-4432-8A6C-7CDD58A981F0}" destId="{69AA1E93-4588-4A97-8ABD-9AE3550AD300}" srcOrd="3" destOrd="0" parTransId="{2E31325B-ABEC-4BBF-8511-AE77CF385DC5}" sibTransId="{86499A96-6C7A-4099-AA59-CBC517F1D495}"/>
    <dgm:cxn modelId="{B106AA30-8AF3-488B-86B7-8364D11A0477}" srcId="{605C94FD-5EAB-4432-8A6C-7CDD58A981F0}" destId="{E99A3C0B-DA19-41A3-B5A7-FC61805F373A}" srcOrd="1" destOrd="0" parTransId="{4C1B6F2E-88C4-4754-8211-CA31E75CBF0B}" sibTransId="{0F8B112E-13BE-4CFF-AE1B-D7F68B0C38AA}"/>
    <dgm:cxn modelId="{6268D941-0380-4ABF-BB6E-25DB8EAC5E40}" type="presOf" srcId="{E99A3C0B-DA19-41A3-B5A7-FC61805F373A}" destId="{EF8569A3-5DCB-479B-A46B-AAD9E93F8819}" srcOrd="0" destOrd="0" presId="urn:microsoft.com/office/officeart/2005/8/layout/hProcess9"/>
    <dgm:cxn modelId="{18A1D9C4-FC9B-4BB4-A467-1CE87B41CE0D}" type="presOf" srcId="{69AA1E93-4588-4A97-8ABD-9AE3550AD300}" destId="{186AC7A8-40EF-4D84-AAEB-B4B3C40EA90B}" srcOrd="0" destOrd="0" presId="urn:microsoft.com/office/officeart/2005/8/layout/hProcess9"/>
    <dgm:cxn modelId="{CC47C5B2-231A-4DDC-B7B7-2430C7A3ECB6}" type="presParOf" srcId="{D73F557B-C838-4A84-96D4-2C887ECE0949}" destId="{20411714-4AED-4CD2-B8A9-65799EC7DE92}" srcOrd="0" destOrd="0" presId="urn:microsoft.com/office/officeart/2005/8/layout/hProcess9"/>
    <dgm:cxn modelId="{6314A419-4F27-40C5-9787-6449E3B81591}" type="presParOf" srcId="{D73F557B-C838-4A84-96D4-2C887ECE0949}" destId="{93D5FB49-E249-410C-8017-B32CDAD9EAD1}" srcOrd="1" destOrd="0" presId="urn:microsoft.com/office/officeart/2005/8/layout/hProcess9"/>
    <dgm:cxn modelId="{708487DB-9066-40D4-A785-A5C5B8DD01F6}" type="presParOf" srcId="{93D5FB49-E249-410C-8017-B32CDAD9EAD1}" destId="{EE248708-60B4-416B-93EE-123114C5B347}" srcOrd="0" destOrd="0" presId="urn:microsoft.com/office/officeart/2005/8/layout/hProcess9"/>
    <dgm:cxn modelId="{061BED70-1A96-413D-840B-6698F5B4D28F}" type="presParOf" srcId="{93D5FB49-E249-410C-8017-B32CDAD9EAD1}" destId="{3E078437-154D-437E-AD64-90E1AA97818F}" srcOrd="1" destOrd="0" presId="urn:microsoft.com/office/officeart/2005/8/layout/hProcess9"/>
    <dgm:cxn modelId="{3D4C38CD-F589-4EFF-9BC2-82CEDD1A513C}" type="presParOf" srcId="{93D5FB49-E249-410C-8017-B32CDAD9EAD1}" destId="{EF8569A3-5DCB-479B-A46B-AAD9E93F8819}" srcOrd="2" destOrd="0" presId="urn:microsoft.com/office/officeart/2005/8/layout/hProcess9"/>
    <dgm:cxn modelId="{27DEC28B-BC2F-456E-A1F1-05A3CADD3B58}" type="presParOf" srcId="{93D5FB49-E249-410C-8017-B32CDAD9EAD1}" destId="{F8C86B2C-53BE-441F-9C44-6F1A33238F37}" srcOrd="3" destOrd="0" presId="urn:microsoft.com/office/officeart/2005/8/layout/hProcess9"/>
    <dgm:cxn modelId="{0EE6FD8C-35B7-4BFD-B444-EA4E97C0DB5E}" type="presParOf" srcId="{93D5FB49-E249-410C-8017-B32CDAD9EAD1}" destId="{46A0F1CA-C115-4A89-AE37-1C16E5EF90E1}" srcOrd="4" destOrd="0" presId="urn:microsoft.com/office/officeart/2005/8/layout/hProcess9"/>
    <dgm:cxn modelId="{8F034B38-EC03-4E27-BDB2-7852FEA1EC54}" type="presParOf" srcId="{93D5FB49-E249-410C-8017-B32CDAD9EAD1}" destId="{395D4B2A-DB41-418C-86D1-1198ED9AD506}" srcOrd="5" destOrd="0" presId="urn:microsoft.com/office/officeart/2005/8/layout/hProcess9"/>
    <dgm:cxn modelId="{AC58748F-6C22-4651-A625-C3522AA83642}" type="presParOf" srcId="{93D5FB49-E249-410C-8017-B32CDAD9EAD1}" destId="{186AC7A8-40EF-4D84-AAEB-B4B3C40EA90B}" srcOrd="6" destOrd="0" presId="urn:microsoft.com/office/officeart/2005/8/layout/hProcess9"/>
    <dgm:cxn modelId="{2E37D83A-5FFF-457D-852D-A84CDE0AB53A}" type="presParOf" srcId="{93D5FB49-E249-410C-8017-B32CDAD9EAD1}" destId="{97E2F254-EF97-4EC1-A019-BBBF3380DDD9}" srcOrd="7" destOrd="0" presId="urn:microsoft.com/office/officeart/2005/8/layout/hProcess9"/>
    <dgm:cxn modelId="{E810011A-E6C6-43A2-9CCB-8A149EB10D89}" type="presParOf" srcId="{93D5FB49-E249-410C-8017-B32CDAD9EAD1}" destId="{EC62E165-7ECA-48FD-AA68-2DFFB1691FF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1EE43-81C4-45B2-A3BD-80FC3F1E67D8}">
      <dsp:nvSpPr>
        <dsp:cNvPr id="0" name=""/>
        <dsp:cNvSpPr/>
      </dsp:nvSpPr>
      <dsp:spPr>
        <a:xfrm>
          <a:off x="160287" y="1204"/>
          <a:ext cx="2439756" cy="1680991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F2AFF-A26F-4F95-A0FD-A65652CD76C1}">
      <dsp:nvSpPr>
        <dsp:cNvPr id="0" name=""/>
        <dsp:cNvSpPr/>
      </dsp:nvSpPr>
      <dsp:spPr>
        <a:xfrm>
          <a:off x="160287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>
              <a:solidFill>
                <a:srgbClr val="002060"/>
              </a:solidFill>
            </a:rPr>
            <a:t>Mindstorm</a:t>
          </a:r>
          <a:endParaRPr lang="es-ES" sz="2600" kern="1200" dirty="0">
            <a:solidFill>
              <a:srgbClr val="002060"/>
            </a:solidFill>
          </a:endParaRPr>
        </a:p>
      </dsp:txBody>
      <dsp:txXfrm>
        <a:off x="160287" y="1682196"/>
        <a:ext cx="2439756" cy="905149"/>
      </dsp:txXfrm>
    </dsp:sp>
    <dsp:sp modelId="{EB5B05F4-D9EE-4DAD-B153-F99180DB24E7}">
      <dsp:nvSpPr>
        <dsp:cNvPr id="0" name=""/>
        <dsp:cNvSpPr/>
      </dsp:nvSpPr>
      <dsp:spPr>
        <a:xfrm>
          <a:off x="2844121" y="1204"/>
          <a:ext cx="2439756" cy="1680991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11803-35CF-427B-BE97-8773F607274D}">
      <dsp:nvSpPr>
        <dsp:cNvPr id="0" name=""/>
        <dsp:cNvSpPr/>
      </dsp:nvSpPr>
      <dsp:spPr>
        <a:xfrm>
          <a:off x="2844121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>
              <a:solidFill>
                <a:srgbClr val="002060"/>
              </a:solidFill>
            </a:rPr>
            <a:t>Lego</a:t>
          </a:r>
          <a:r>
            <a:rPr lang="es-ES" sz="2600" kern="1200" dirty="0" smtClean="0"/>
            <a:t> </a:t>
          </a:r>
          <a:r>
            <a:rPr lang="es-ES" sz="2600" kern="1200" dirty="0" err="1" smtClean="0">
              <a:solidFill>
                <a:srgbClr val="002060"/>
              </a:solidFill>
            </a:rPr>
            <a:t>Education</a:t>
          </a:r>
          <a:endParaRPr lang="es-ES" sz="2600" kern="1200" dirty="0">
            <a:solidFill>
              <a:srgbClr val="002060"/>
            </a:solidFill>
          </a:endParaRPr>
        </a:p>
      </dsp:txBody>
      <dsp:txXfrm>
        <a:off x="2844121" y="1682196"/>
        <a:ext cx="2439756" cy="905149"/>
      </dsp:txXfrm>
    </dsp:sp>
    <dsp:sp modelId="{9ED953F4-4F2D-4125-9035-27F300D1F25D}">
      <dsp:nvSpPr>
        <dsp:cNvPr id="0" name=""/>
        <dsp:cNvSpPr/>
      </dsp:nvSpPr>
      <dsp:spPr>
        <a:xfrm>
          <a:off x="5527956" y="1204"/>
          <a:ext cx="2439756" cy="1680991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0BA5D-A9D2-46D3-AB5D-748DC8A40AC1}">
      <dsp:nvSpPr>
        <dsp:cNvPr id="0" name=""/>
        <dsp:cNvSpPr/>
      </dsp:nvSpPr>
      <dsp:spPr>
        <a:xfrm>
          <a:off x="5527956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>
              <a:solidFill>
                <a:srgbClr val="002060"/>
              </a:solidFill>
            </a:rPr>
            <a:t>Wedo</a:t>
          </a:r>
          <a:endParaRPr lang="es-ES" sz="2600" kern="1200" dirty="0">
            <a:solidFill>
              <a:srgbClr val="002060"/>
            </a:solidFill>
          </a:endParaRPr>
        </a:p>
      </dsp:txBody>
      <dsp:txXfrm>
        <a:off x="5527956" y="1682196"/>
        <a:ext cx="2439756" cy="905149"/>
      </dsp:txXfrm>
    </dsp:sp>
    <dsp:sp modelId="{293DCE61-449B-4721-A2B9-91C0FE511BFB}">
      <dsp:nvSpPr>
        <dsp:cNvPr id="0" name=""/>
        <dsp:cNvSpPr/>
      </dsp:nvSpPr>
      <dsp:spPr>
        <a:xfrm>
          <a:off x="2844121" y="2831321"/>
          <a:ext cx="2439756" cy="1680991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3FCE5-A192-4F83-807A-4520EF595AEA}">
      <dsp:nvSpPr>
        <dsp:cNvPr id="0" name=""/>
        <dsp:cNvSpPr/>
      </dsp:nvSpPr>
      <dsp:spPr>
        <a:xfrm>
          <a:off x="2844121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>
              <a:solidFill>
                <a:srgbClr val="002060"/>
              </a:solidFill>
            </a:rPr>
            <a:t>Serious</a:t>
          </a:r>
          <a:r>
            <a:rPr lang="es-ES" sz="2600" kern="1200" dirty="0" smtClean="0">
              <a:solidFill>
                <a:srgbClr val="002060"/>
              </a:solidFill>
            </a:rPr>
            <a:t> Play</a:t>
          </a:r>
          <a:endParaRPr lang="es-ES" sz="2600" kern="1200" dirty="0">
            <a:solidFill>
              <a:srgbClr val="002060"/>
            </a:solidFill>
          </a:endParaRPr>
        </a:p>
      </dsp:txBody>
      <dsp:txXfrm>
        <a:off x="2844121" y="4512313"/>
        <a:ext cx="2439756" cy="905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1576F-6AA7-401B-A021-A4C6EB514136}">
      <dsp:nvSpPr>
        <dsp:cNvPr id="0" name=""/>
        <dsp:cNvSpPr/>
      </dsp:nvSpPr>
      <dsp:spPr>
        <a:xfrm>
          <a:off x="39" y="257205"/>
          <a:ext cx="3798093" cy="1245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 smtClean="0"/>
            <a:t>Opción 1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 smtClean="0"/>
            <a:t>(25 niños)</a:t>
          </a:r>
          <a:endParaRPr lang="es-ES" sz="3100" kern="1200" dirty="0"/>
        </a:p>
      </dsp:txBody>
      <dsp:txXfrm>
        <a:off x="39" y="257205"/>
        <a:ext cx="3798093" cy="1245171"/>
      </dsp:txXfrm>
    </dsp:sp>
    <dsp:sp modelId="{8AB87292-5C56-407F-87FF-D7D6A66925F5}">
      <dsp:nvSpPr>
        <dsp:cNvPr id="0" name=""/>
        <dsp:cNvSpPr/>
      </dsp:nvSpPr>
      <dsp:spPr>
        <a:xfrm>
          <a:off x="39" y="1502376"/>
          <a:ext cx="3798093" cy="36590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100" kern="1200" dirty="0" smtClean="0"/>
            <a:t>3 Kits EV3 (36.000)</a:t>
          </a:r>
          <a:endParaRPr lang="es-E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100" kern="1200" dirty="0" smtClean="0"/>
            <a:t>25 Patos (12.500)</a:t>
          </a:r>
          <a:endParaRPr lang="es-E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100" kern="1200" dirty="0" smtClean="0"/>
            <a:t>Facilitador(20.000)</a:t>
          </a:r>
          <a:endParaRPr lang="es-E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100" kern="1200" dirty="0" smtClean="0"/>
            <a:t>Transporte (10.000)</a:t>
          </a:r>
          <a:endParaRPr lang="es-E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3100" kern="1200" dirty="0"/>
        </a:p>
      </dsp:txBody>
      <dsp:txXfrm>
        <a:off x="39" y="1502376"/>
        <a:ext cx="3798093" cy="3659085"/>
      </dsp:txXfrm>
    </dsp:sp>
    <dsp:sp modelId="{FE90A514-89B2-457F-B851-3C8E7A42B8FC}">
      <dsp:nvSpPr>
        <dsp:cNvPr id="0" name=""/>
        <dsp:cNvSpPr/>
      </dsp:nvSpPr>
      <dsp:spPr>
        <a:xfrm>
          <a:off x="4329866" y="257205"/>
          <a:ext cx="3798093" cy="1245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100" kern="1200"/>
        </a:p>
      </dsp:txBody>
      <dsp:txXfrm>
        <a:off x="4329866" y="257205"/>
        <a:ext cx="3798093" cy="1245171"/>
      </dsp:txXfrm>
    </dsp:sp>
    <dsp:sp modelId="{C89ECC24-9F0B-4DB5-86FF-3E664B25E9BB}">
      <dsp:nvSpPr>
        <dsp:cNvPr id="0" name=""/>
        <dsp:cNvSpPr/>
      </dsp:nvSpPr>
      <dsp:spPr>
        <a:xfrm>
          <a:off x="4329866" y="1502376"/>
          <a:ext cx="3798093" cy="36590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100" kern="1200" dirty="0" smtClean="0"/>
            <a:t>5 Kits EV3 (60.000)</a:t>
          </a:r>
          <a:endParaRPr lang="es-E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100" kern="1200" dirty="0" smtClean="0"/>
            <a:t>40 Patos (20.000)</a:t>
          </a:r>
          <a:endParaRPr lang="es-E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100" kern="1200" smtClean="0"/>
            <a:t>Facilitador(20.000)</a:t>
          </a:r>
          <a:endParaRPr lang="es-E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100" kern="1200" dirty="0" smtClean="0"/>
            <a:t>Transporte (10.000)</a:t>
          </a:r>
          <a:endParaRPr lang="es-ES" sz="3100" kern="1200" dirty="0"/>
        </a:p>
      </dsp:txBody>
      <dsp:txXfrm>
        <a:off x="4329866" y="1502376"/>
        <a:ext cx="3798093" cy="3659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C5415-3987-4A3F-8947-04BE9CBFFA41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Magos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55.000</a:t>
          </a:r>
          <a:endParaRPr lang="es-ES" sz="3000" kern="1200" dirty="0"/>
        </a:p>
      </dsp:txBody>
      <dsp:txXfrm>
        <a:off x="1221978" y="2645"/>
        <a:ext cx="2706687" cy="1624012"/>
      </dsp:txXfrm>
    </dsp:sp>
    <dsp:sp modelId="{E4BC2ACD-FBFF-4B71-A79E-2C2EC02B2D42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Trajes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30.000/</a:t>
          </a:r>
          <a:r>
            <a:rPr lang="es-ES" sz="3000" kern="1200" dirty="0" err="1" smtClean="0"/>
            <a:t>hr</a:t>
          </a:r>
          <a:endParaRPr lang="es-ES" sz="3000" kern="1200" dirty="0"/>
        </a:p>
      </dsp:txBody>
      <dsp:txXfrm>
        <a:off x="4199334" y="2645"/>
        <a:ext cx="2706687" cy="1624012"/>
      </dsp:txXfrm>
    </dsp:sp>
    <dsp:sp modelId="{A11E5A7D-DE1A-4A9C-93C8-B7C2D7FBC0DD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Inflables 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60.000</a:t>
          </a:r>
          <a:endParaRPr lang="es-ES" sz="3000" kern="1200" dirty="0"/>
        </a:p>
      </dsp:txBody>
      <dsp:txXfrm>
        <a:off x="1221978" y="1897327"/>
        <a:ext cx="2706687" cy="1624012"/>
      </dsp:txXfrm>
    </dsp:sp>
    <dsp:sp modelId="{4E267A94-C35C-46D7-9571-AB9F7C67AA37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Local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&lt;100.000</a:t>
          </a:r>
          <a:endParaRPr lang="es-ES" sz="3000" kern="1200" dirty="0"/>
        </a:p>
      </dsp:txBody>
      <dsp:txXfrm>
        <a:off x="4199334" y="1897327"/>
        <a:ext cx="2706687" cy="1624012"/>
      </dsp:txXfrm>
    </dsp:sp>
    <dsp:sp modelId="{DD75F4D5-78C9-4B80-B515-0F2C217FF670}">
      <dsp:nvSpPr>
        <dsp:cNvPr id="0" name=""/>
        <dsp:cNvSpPr/>
      </dsp:nvSpPr>
      <dsp:spPr>
        <a:xfrm>
          <a:off x="2710656" y="3792008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Animación Simple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30.000</a:t>
          </a:r>
          <a:endParaRPr lang="es-ES" sz="3000" kern="1200" dirty="0"/>
        </a:p>
      </dsp:txBody>
      <dsp:txXfrm>
        <a:off x="2710656" y="3792008"/>
        <a:ext cx="2706687" cy="1624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11714-4AED-4CD2-B8A9-65799EC7DE92}">
      <dsp:nvSpPr>
        <dsp:cNvPr id="0" name=""/>
        <dsp:cNvSpPr/>
      </dsp:nvSpPr>
      <dsp:spPr>
        <a:xfrm>
          <a:off x="721203" y="0"/>
          <a:ext cx="8173641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48708-60B4-416B-93EE-123114C5B347}">
      <dsp:nvSpPr>
        <dsp:cNvPr id="0" name=""/>
        <dsp:cNvSpPr/>
      </dsp:nvSpPr>
      <dsp:spPr>
        <a:xfrm>
          <a:off x="1242" y="1625600"/>
          <a:ext cx="1819978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Cumpleaños</a:t>
          </a:r>
        </a:p>
      </dsp:txBody>
      <dsp:txXfrm>
        <a:off x="90086" y="1714444"/>
        <a:ext cx="1642290" cy="1989778"/>
      </dsp:txXfrm>
    </dsp:sp>
    <dsp:sp modelId="{EF8569A3-5DCB-479B-A46B-AAD9E93F8819}">
      <dsp:nvSpPr>
        <dsp:cNvPr id="0" name=""/>
        <dsp:cNvSpPr/>
      </dsp:nvSpPr>
      <dsp:spPr>
        <a:xfrm>
          <a:off x="1949638" y="1625600"/>
          <a:ext cx="1819978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Family</a:t>
          </a:r>
          <a:r>
            <a:rPr lang="es-ES" sz="1900" kern="1200" dirty="0" smtClean="0"/>
            <a:t> </a:t>
          </a:r>
          <a:r>
            <a:rPr lang="es-ES" sz="1900" kern="1200" dirty="0" err="1" smtClean="0"/>
            <a:t>Days</a:t>
          </a:r>
          <a:endParaRPr lang="es-ES" sz="1900" kern="1200" dirty="0"/>
        </a:p>
      </dsp:txBody>
      <dsp:txXfrm>
        <a:off x="2038482" y="1714444"/>
        <a:ext cx="1642290" cy="1989778"/>
      </dsp:txXfrm>
    </dsp:sp>
    <dsp:sp modelId="{46A0F1CA-C115-4A89-AE37-1C16E5EF90E1}">
      <dsp:nvSpPr>
        <dsp:cNvPr id="0" name=""/>
        <dsp:cNvSpPr/>
      </dsp:nvSpPr>
      <dsp:spPr>
        <a:xfrm>
          <a:off x="3898035" y="1625600"/>
          <a:ext cx="1819978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Clases </a:t>
          </a:r>
          <a:r>
            <a:rPr lang="es-ES" sz="1900" kern="1200" dirty="0" err="1" smtClean="0"/>
            <a:t>Wedo</a:t>
          </a:r>
          <a:endParaRPr lang="es-ES" sz="1900" kern="1200" dirty="0"/>
        </a:p>
      </dsp:txBody>
      <dsp:txXfrm>
        <a:off x="3986879" y="1714444"/>
        <a:ext cx="1642290" cy="1989778"/>
      </dsp:txXfrm>
    </dsp:sp>
    <dsp:sp modelId="{186AC7A8-40EF-4D84-AAEB-B4B3C40EA90B}">
      <dsp:nvSpPr>
        <dsp:cNvPr id="0" name=""/>
        <dsp:cNvSpPr/>
      </dsp:nvSpPr>
      <dsp:spPr>
        <a:xfrm>
          <a:off x="5846431" y="1625600"/>
          <a:ext cx="1819978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Conseguir Oficina</a:t>
          </a:r>
          <a:endParaRPr lang="es-ES" sz="1900" kern="1200" dirty="0"/>
        </a:p>
      </dsp:txBody>
      <dsp:txXfrm>
        <a:off x="5935275" y="1714444"/>
        <a:ext cx="1642290" cy="1989778"/>
      </dsp:txXfrm>
    </dsp:sp>
    <dsp:sp modelId="{EC62E165-7ECA-48FD-AA68-2DFFB1691FFB}">
      <dsp:nvSpPr>
        <dsp:cNvPr id="0" name=""/>
        <dsp:cNvSpPr/>
      </dsp:nvSpPr>
      <dsp:spPr>
        <a:xfrm>
          <a:off x="7794827" y="1625600"/>
          <a:ext cx="1819978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Capacitaciones</a:t>
          </a:r>
          <a:endParaRPr lang="es-ES" sz="1900" kern="1200" dirty="0"/>
        </a:p>
      </dsp:txBody>
      <dsp:txXfrm>
        <a:off x="7883671" y="1714444"/>
        <a:ext cx="1642290" cy="1989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310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190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645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322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4895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806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1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698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076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C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7645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821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58AB0A2-8111-44AE-81C8-06DB8A095DF1}" type="datetimeFigureOut">
              <a:rPr lang="es-CL" smtClean="0"/>
              <a:t>21-05-2016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467D10C-17D1-43D2-A587-40D86A1FA7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5941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40" y="0"/>
            <a:ext cx="5388429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5000"/>
              </a:srgbClr>
            </a:outerShdw>
            <a:reflection endPos="65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955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Pero…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9020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48638" y="304072"/>
            <a:ext cx="99317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Tx/>
              <a:buChar char="-"/>
            </a:pPr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El proceso de certificación SENCE es lento, engorroso y demanda infraestructura</a:t>
            </a:r>
          </a:p>
          <a:p>
            <a:pPr marL="571500" indent="-571500" algn="just">
              <a:buFontTx/>
              <a:buChar char="-"/>
            </a:pPr>
            <a:endParaRPr lang="es-CL" sz="4000" dirty="0" smtClean="0">
              <a:solidFill>
                <a:srgbClr val="002060"/>
              </a:solidFill>
              <a:latin typeface="High Tower Text" panose="02040502050506030303" pitchFamily="18" charset="0"/>
            </a:endParaRPr>
          </a:p>
          <a:p>
            <a:pPr marL="571500" indent="-571500" algn="just">
              <a:buFontTx/>
              <a:buChar char="-"/>
            </a:pPr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No tenemos experiencia alguna en capacitaciones a empresas</a:t>
            </a:r>
          </a:p>
          <a:p>
            <a:pPr marL="571500" indent="-571500" algn="just">
              <a:buFontTx/>
              <a:buChar char="-"/>
            </a:pPr>
            <a:endParaRPr lang="es-CL" sz="4000" dirty="0" smtClean="0">
              <a:solidFill>
                <a:srgbClr val="002060"/>
              </a:solidFill>
              <a:latin typeface="High Tower Text" panose="02040502050506030303" pitchFamily="18" charset="0"/>
            </a:endParaRPr>
          </a:p>
          <a:p>
            <a:pPr marL="571500" indent="-571500" algn="just">
              <a:buFontTx/>
              <a:buChar char="-"/>
            </a:pPr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Nadie estaría dispuestos a que dos giles que se están echando programación avanzada y análisis real respectivamente capaciten</a:t>
            </a:r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La competencia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8644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parktalents.org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5" y="1757002"/>
            <a:ext cx="3143357" cy="33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ngineering for Ki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30" y="2211808"/>
            <a:ext cx="3487957" cy="288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seriousplaychile.cl/images/cap/LOGO%20SERIOUS%20PLA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195" y="2211808"/>
            <a:ext cx="3210212" cy="288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¿Entonces como nos paramos?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8239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130104" y="0"/>
            <a:ext cx="993179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Cumpleaños</a:t>
            </a:r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290" name="Picture 2" descr="http://www.gamecrazyparty.com/blog/wp-content/uploads/2012/11/robo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2"/>
            <a:ext cx="6096000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0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130104" y="0"/>
            <a:ext cx="993179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Publicidad</a:t>
            </a:r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14340" name="Picture 4" descr="http://jestergoblin.com/wp-content/uploads/2012/03/2012-03-15_13-14-09_298-250x1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43" y="1838430"/>
            <a:ext cx="5640315" cy="3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6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30104" y="0"/>
            <a:ext cx="993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Eventos Pequeños</a:t>
            </a:r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266" name="Picture 2" descr="http://www.firstlegoleague.cl/img/layout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22" y="1339404"/>
            <a:ext cx="2573557" cy="27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3" y="4534925"/>
            <a:ext cx="59340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130104" y="0"/>
            <a:ext cx="993179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4000" dirty="0" err="1" smtClean="0">
                <a:solidFill>
                  <a:srgbClr val="002060"/>
                </a:solidFill>
                <a:latin typeface="High Tower Text" panose="02040502050506030303" pitchFamily="18" charset="0"/>
              </a:rPr>
              <a:t>Family</a:t>
            </a:r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 </a:t>
            </a:r>
            <a:r>
              <a:rPr lang="es-CL" sz="4000" dirty="0" err="1" smtClean="0">
                <a:solidFill>
                  <a:srgbClr val="002060"/>
                </a:solidFill>
                <a:latin typeface="High Tower Text" panose="02040502050506030303" pitchFamily="18" charset="0"/>
              </a:rPr>
              <a:t>Days</a:t>
            </a:r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314" name="Picture 2" descr="http://www.pgic.ca/wp-content/uploads/2014/02/Family-Day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45" y="1524159"/>
            <a:ext cx="5238311" cy="380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26939" y="2132872"/>
            <a:ext cx="99317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En resumen, DACK Chile quiere partir como una marca enfocada a cubrir la entretención robótico, lugar donde NO hay competencia directa.</a:t>
            </a:r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5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Productos lego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9021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¿De cuanto estamos hablando?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599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98565"/>
              </p:ext>
            </p:extLst>
          </p:nvPr>
        </p:nvGraphicFramePr>
        <p:xfrm>
          <a:off x="1932709" y="851332"/>
          <a:ext cx="8153401" cy="4233286"/>
        </p:xfrm>
        <a:graphic>
          <a:graphicData uri="http://schemas.openxmlformats.org/drawingml/2006/table">
            <a:tbl>
              <a:tblPr/>
              <a:tblGrid>
                <a:gridCol w="1706526">
                  <a:extLst>
                    <a:ext uri="{9D8B030D-6E8A-4147-A177-3AD203B41FA5}">
                      <a16:colId xmlns:a16="http://schemas.microsoft.com/office/drawing/2014/main" val="986460201"/>
                    </a:ext>
                  </a:extLst>
                </a:gridCol>
                <a:gridCol w="1706526">
                  <a:extLst>
                    <a:ext uri="{9D8B030D-6E8A-4147-A177-3AD203B41FA5}">
                      <a16:colId xmlns:a16="http://schemas.microsoft.com/office/drawing/2014/main" val="3558995026"/>
                    </a:ext>
                  </a:extLst>
                </a:gridCol>
                <a:gridCol w="948070">
                  <a:extLst>
                    <a:ext uri="{9D8B030D-6E8A-4147-A177-3AD203B41FA5}">
                      <a16:colId xmlns:a16="http://schemas.microsoft.com/office/drawing/2014/main" val="1041801086"/>
                    </a:ext>
                  </a:extLst>
                </a:gridCol>
                <a:gridCol w="1548514">
                  <a:extLst>
                    <a:ext uri="{9D8B030D-6E8A-4147-A177-3AD203B41FA5}">
                      <a16:colId xmlns:a16="http://schemas.microsoft.com/office/drawing/2014/main" val="3216088864"/>
                    </a:ext>
                  </a:extLst>
                </a:gridCol>
                <a:gridCol w="948070">
                  <a:extLst>
                    <a:ext uri="{9D8B030D-6E8A-4147-A177-3AD203B41FA5}">
                      <a16:colId xmlns:a16="http://schemas.microsoft.com/office/drawing/2014/main" val="1329316611"/>
                    </a:ext>
                  </a:extLst>
                </a:gridCol>
                <a:gridCol w="1295695">
                  <a:extLst>
                    <a:ext uri="{9D8B030D-6E8A-4147-A177-3AD203B41FA5}">
                      <a16:colId xmlns:a16="http://schemas.microsoft.com/office/drawing/2014/main" val="2949624924"/>
                    </a:ext>
                  </a:extLst>
                </a:gridCol>
              </a:tblGrid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669184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Kit EV3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LEGO Edu USA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263.309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1.566.689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234153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Mesa Sumo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Masisa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35.000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66028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Mesa Construccion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Masisa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70.000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232249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Mesa Promoción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Masisa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15.000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550108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Pendón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Sognos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41.650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020578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Placa (SENCE)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Bronceria Chile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25.000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270566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Arquimed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190.400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994488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Poleras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Patronato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11.900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851163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 chile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9.950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244819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31.535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039555"/>
                  </a:ext>
                </a:extLst>
              </a:tr>
              <a:tr h="30023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482399"/>
                  </a:ext>
                </a:extLst>
              </a:tr>
              <a:tr h="315245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569142"/>
                  </a:ext>
                </a:extLst>
              </a:tr>
              <a:tr h="315245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1.997.124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027862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846830" y="5360981"/>
            <a:ext cx="9931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Eso es aproximadamente un milloncito chiquitito</a:t>
            </a:r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3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¿NO SERÁ UN POCO MUCHO?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725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9720272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o 5"/>
          <p:cNvGrpSpPr/>
          <p:nvPr/>
        </p:nvGrpSpPr>
        <p:grpSpPr>
          <a:xfrm>
            <a:off x="2032000" y="4770982"/>
            <a:ext cx="3798093" cy="1367351"/>
            <a:chOff x="39" y="19062"/>
            <a:chExt cx="3798093" cy="1367351"/>
          </a:xfrm>
        </p:grpSpPr>
        <p:sp>
          <p:nvSpPr>
            <p:cNvPr id="7" name="Rectángulo 6"/>
            <p:cNvSpPr/>
            <p:nvPr/>
          </p:nvSpPr>
          <p:spPr>
            <a:xfrm>
              <a:off x="39" y="19062"/>
              <a:ext cx="3798093" cy="1367351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uadroTexto 7"/>
            <p:cNvSpPr txBox="1"/>
            <p:nvPr/>
          </p:nvSpPr>
          <p:spPr>
            <a:xfrm>
              <a:off x="39" y="19062"/>
              <a:ext cx="3798093" cy="1367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808" tIns="138176" rIns="241808" bIns="138176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3400" dirty="0" smtClean="0"/>
                <a:t>77.500</a:t>
              </a:r>
            </a:p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3400" kern="1200" dirty="0" smtClean="0"/>
                <a:t>≈75.000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361907" y="4773016"/>
            <a:ext cx="3798093" cy="1367351"/>
            <a:chOff x="39" y="19062"/>
            <a:chExt cx="3798093" cy="1367351"/>
          </a:xfrm>
        </p:grpSpPr>
        <p:sp>
          <p:nvSpPr>
            <p:cNvPr id="10" name="Rectángulo 9"/>
            <p:cNvSpPr/>
            <p:nvPr/>
          </p:nvSpPr>
          <p:spPr>
            <a:xfrm>
              <a:off x="39" y="19062"/>
              <a:ext cx="3798093" cy="1367351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uadroTexto 10"/>
            <p:cNvSpPr txBox="1"/>
            <p:nvPr/>
          </p:nvSpPr>
          <p:spPr>
            <a:xfrm>
              <a:off x="39" y="19062"/>
              <a:ext cx="3798093" cy="1367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808" tIns="138176" rIns="241808" bIns="138176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3400" dirty="0" smtClean="0"/>
                <a:t>110.000</a:t>
              </a:r>
            </a:p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3400" kern="1200" dirty="0" smtClean="0"/>
                <a:t>≈90.000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1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1280158" y="894915"/>
            <a:ext cx="99317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Aplicando Ing Mat/ Análisis Real:</a:t>
            </a:r>
          </a:p>
          <a:p>
            <a:pPr algn="just"/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  <a:p>
            <a:pPr algn="just"/>
            <a:r>
              <a:rPr lang="es-CL" sz="4000" dirty="0" err="1" smtClean="0">
                <a:solidFill>
                  <a:srgbClr val="002060"/>
                </a:solidFill>
                <a:latin typeface="High Tower Text" panose="02040502050506030303" pitchFamily="18" charset="0"/>
              </a:rPr>
              <a:t>Opcion</a:t>
            </a:r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 1:</a:t>
            </a:r>
          </a:p>
          <a:p>
            <a:pPr algn="just"/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2.000.000/36.000=56 eventos</a:t>
            </a:r>
          </a:p>
          <a:p>
            <a:pPr algn="just"/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  <a:p>
            <a:pPr algn="just"/>
            <a:r>
              <a:rPr lang="es-CL" sz="4000" dirty="0" err="1" smtClean="0">
                <a:solidFill>
                  <a:srgbClr val="002060"/>
                </a:solidFill>
                <a:latin typeface="High Tower Text" panose="02040502050506030303" pitchFamily="18" charset="0"/>
              </a:rPr>
              <a:t>Opcion</a:t>
            </a:r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 11:</a:t>
            </a:r>
          </a:p>
          <a:p>
            <a:pPr algn="just"/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2.000.000/40.000=50 eventos</a:t>
            </a:r>
          </a:p>
          <a:p>
            <a:pPr algn="just"/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2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¿pero los precios también son mucho…o no?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374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8275056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66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¿</a:t>
            </a:r>
            <a:r>
              <a:rPr lang="es-CL" dirty="0" smtClean="0"/>
              <a:t>Y hay niños que quieran esto?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479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37" y="1395412"/>
            <a:ext cx="54197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1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81958395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34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1390650"/>
            <a:ext cx="61150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gamecrazyparty.com/blog/wp-content/uploads/2012/11/robo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2"/>
            <a:ext cx="6096000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2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95375"/>
            <a:ext cx="76200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Lo que sigue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524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503800586"/>
              </p:ext>
            </p:extLst>
          </p:nvPr>
        </p:nvGraphicFramePr>
        <p:xfrm>
          <a:off x="1005058" y="818140"/>
          <a:ext cx="96160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45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40" y="0"/>
            <a:ext cx="5388429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5000"/>
              </a:srgbClr>
            </a:outerShdw>
            <a:reflection endPos="65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098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Nuestro proyecto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234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49927" y="512618"/>
            <a:ext cx="101830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DACK Chile busca posicionarse como una empresa que aprovecha la metodología de pedagogía interactiva a través del juego.</a:t>
            </a:r>
          </a:p>
          <a:p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  <a:p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Tanto a jóvenes como a adultos se les puede enseñar de manera didáctica, ya sea conceptos teóricos para estudiantes o desarrollo de habilidades blandas para empleados.</a:t>
            </a:r>
            <a:endParaRPr lang="es-CL" sz="4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ecx.images-amazon.com/images/I/41PVrHmO33L._SX348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1" y="996803"/>
            <a:ext cx="333375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427" y="1006328"/>
            <a:ext cx="3629025" cy="4752975"/>
          </a:xfrm>
          <a:prstGeom prst="rect">
            <a:avLst/>
          </a:prstGeom>
        </p:spPr>
      </p:pic>
      <p:pic>
        <p:nvPicPr>
          <p:cNvPr id="2052" name="Picture 4" descr="http://ecx.images-amazon.com/images/I/51whPEpiu-L._SY498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18" y="996803"/>
            <a:ext cx="329391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7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NOSOTROS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4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49927" y="512618"/>
            <a:ext cx="1018309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4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Matías </a:t>
            </a:r>
            <a:r>
              <a:rPr lang="es-CL" sz="4000" dirty="0" err="1" smtClean="0">
                <a:solidFill>
                  <a:srgbClr val="002060"/>
                </a:solidFill>
                <a:latin typeface="High Tower Text" panose="02040502050506030303" pitchFamily="18" charset="0"/>
              </a:rPr>
              <a:t>Zanforlín</a:t>
            </a:r>
            <a:endParaRPr lang="es-CL" sz="4000" dirty="0" smtClean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452957" y="1220504"/>
            <a:ext cx="646233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2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Estudiante de Pregrado Ingeniería </a:t>
            </a:r>
            <a:r>
              <a:rPr lang="es-CL" sz="2000" dirty="0" err="1" smtClean="0">
                <a:solidFill>
                  <a:srgbClr val="002060"/>
                </a:solidFill>
                <a:latin typeface="High Tower Text" panose="02040502050506030303" pitchFamily="18" charset="0"/>
              </a:rPr>
              <a:t>Major</a:t>
            </a:r>
            <a:r>
              <a:rPr lang="es-CL" sz="2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 Computación </a:t>
            </a:r>
          </a:p>
          <a:p>
            <a:pPr algn="ctr"/>
            <a:r>
              <a:rPr lang="es-CL" sz="20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Fundador Fundación Nerds</a:t>
            </a:r>
          </a:p>
          <a:p>
            <a:pPr algn="ctr"/>
            <a:endParaRPr lang="es-CL" sz="2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61" y="2014191"/>
            <a:ext cx="4560171" cy="2028326"/>
          </a:xfrm>
          <a:prstGeom prst="rect">
            <a:avLst/>
          </a:prstGeom>
        </p:spPr>
      </p:pic>
      <p:pic>
        <p:nvPicPr>
          <p:cNvPr id="4098" name="Picture 2" descr="https://lh4.googleusercontent.com/-v5RgASUdUy8/AAAAAAAAAAI/AAAAAAAAAD4/zlTmMlCOQ5Q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8" y="3028354"/>
            <a:ext cx="3351378" cy="33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sparktalents.org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17" y="3028353"/>
            <a:ext cx="3143357" cy="33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2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%3A//web.whatsapp.com/539600ee-2381-4d10-9e9b-8dc3d66b11a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81000"/>
            <a:ext cx="4572000" cy="6096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23655" y="2705725"/>
            <a:ext cx="774469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L" sz="8800" dirty="0" smtClean="0">
                <a:solidFill>
                  <a:srgbClr val="002060"/>
                </a:solidFill>
                <a:latin typeface="High Tower Text" panose="02040502050506030303" pitchFamily="18" charset="0"/>
              </a:rPr>
              <a:t>YO</a:t>
            </a:r>
            <a:endParaRPr lang="es-CL" sz="88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sp>
        <p:nvSpPr>
          <p:cNvPr id="5" name="AutoShape 4" descr="blob:https%3A//web.whatsapp.com/539600ee-2381-4d10-9e9b-8dc3d66b11aa"/>
          <p:cNvSpPr>
            <a:spLocks noChangeAspect="1" noChangeArrowheads="1"/>
          </p:cNvSpPr>
          <p:nvPr/>
        </p:nvSpPr>
        <p:spPr bwMode="auto">
          <a:xfrm>
            <a:off x="1785082" y="-156229"/>
            <a:ext cx="3166746" cy="316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36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141</TotalTime>
  <Words>353</Words>
  <Application>Microsoft Office PowerPoint</Application>
  <PresentationFormat>Panorámica</PresentationFormat>
  <Paragraphs>153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Gill Sans MT</vt:lpstr>
      <vt:lpstr>High Tower Text</vt:lpstr>
      <vt:lpstr>Parcel</vt:lpstr>
      <vt:lpstr>Presentación de PowerPoint</vt:lpstr>
      <vt:lpstr>Productos lego</vt:lpstr>
      <vt:lpstr>Presentación de PowerPoint</vt:lpstr>
      <vt:lpstr>Nuestro proyecto</vt:lpstr>
      <vt:lpstr>Presentación de PowerPoint</vt:lpstr>
      <vt:lpstr>Presentación de PowerPoint</vt:lpstr>
      <vt:lpstr>NOSOTROS</vt:lpstr>
      <vt:lpstr>Presentación de PowerPoint</vt:lpstr>
      <vt:lpstr>Presentación de PowerPoint</vt:lpstr>
      <vt:lpstr>Pero…</vt:lpstr>
      <vt:lpstr>Presentación de PowerPoint</vt:lpstr>
      <vt:lpstr>La competencia</vt:lpstr>
      <vt:lpstr>Presentación de PowerPoint</vt:lpstr>
      <vt:lpstr>¿Entonces como nos paramos?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¿De cuanto estamos hablando?</vt:lpstr>
      <vt:lpstr>Presentación de PowerPoint</vt:lpstr>
      <vt:lpstr>¿NO SERÁ UN POCO MUCHO?</vt:lpstr>
      <vt:lpstr>Presentación de PowerPoint</vt:lpstr>
      <vt:lpstr>Presentación de PowerPoint</vt:lpstr>
      <vt:lpstr>¿pero los precios también son mucho…o no?</vt:lpstr>
      <vt:lpstr>Presentación de PowerPoint</vt:lpstr>
      <vt:lpstr>¿Y hay niños que quieran esto?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 que sigue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Ing</dc:creator>
  <cp:lastModifiedBy>Ing</cp:lastModifiedBy>
  <cp:revision>17</cp:revision>
  <dcterms:created xsi:type="dcterms:W3CDTF">2016-05-20T18:41:10Z</dcterms:created>
  <dcterms:modified xsi:type="dcterms:W3CDTF">2016-05-21T17:21:18Z</dcterms:modified>
</cp:coreProperties>
</file>